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1" r:id="rId5"/>
    <p:sldId id="277" r:id="rId6"/>
    <p:sldId id="262" r:id="rId7"/>
    <p:sldId id="276" r:id="rId8"/>
    <p:sldId id="265" r:id="rId9"/>
    <p:sldId id="263" r:id="rId10"/>
    <p:sldId id="264" r:id="rId11"/>
    <p:sldId id="271" r:id="rId12"/>
    <p:sldId id="278" r:id="rId13"/>
    <p:sldId id="266" r:id="rId14"/>
    <p:sldId id="274" r:id="rId15"/>
    <p:sldId id="280" r:id="rId16"/>
    <p:sldId id="267" r:id="rId17"/>
    <p:sldId id="268" r:id="rId18"/>
    <p:sldId id="281" r:id="rId19"/>
    <p:sldId id="275" r:id="rId20"/>
    <p:sldId id="269" r:id="rId21"/>
    <p:sldId id="282" r:id="rId22"/>
    <p:sldId id="279" r:id="rId23"/>
    <p:sldId id="270" r:id="rId24"/>
    <p:sldId id="283" r:id="rId25"/>
    <p:sldId id="284" r:id="rId26"/>
    <p:sldId id="273" r:id="rId27"/>
    <p:sldId id="259" r:id="rId28"/>
    <p:sldId id="260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EB66B5-A26D-455D-B548-BC827A2547ED}" v="49" dt="2022-12-10T13:13:35.0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fal Petr" userId="76484aeb-9507-44c9-a583-612a370dac90" providerId="ADAL" clId="{69EB66B5-A26D-455D-B548-BC827A2547ED}"/>
    <pc:docChg chg="undo custSel addSld modSld sldOrd">
      <pc:chgData name="Coufal Petr" userId="76484aeb-9507-44c9-a583-612a370dac90" providerId="ADAL" clId="{69EB66B5-A26D-455D-B548-BC827A2547ED}" dt="2022-12-10T13:22:44.989" v="2311" actId="1076"/>
      <pc:docMkLst>
        <pc:docMk/>
      </pc:docMkLst>
      <pc:sldChg chg="addSp delSp modSp mod delAnim setClrOvrMap">
        <pc:chgData name="Coufal Petr" userId="76484aeb-9507-44c9-a583-612a370dac90" providerId="ADAL" clId="{69EB66B5-A26D-455D-B548-BC827A2547ED}" dt="2022-12-08T20:02:08.542" v="1398" actId="20577"/>
        <pc:sldMkLst>
          <pc:docMk/>
          <pc:sldMk cId="1731230042" sldId="256"/>
        </pc:sldMkLst>
        <pc:spChg chg="mod">
          <ac:chgData name="Coufal Petr" userId="76484aeb-9507-44c9-a583-612a370dac90" providerId="ADAL" clId="{69EB66B5-A26D-455D-B548-BC827A2547ED}" dt="2022-12-08T20:02:08.542" v="1398" actId="20577"/>
          <ac:spMkLst>
            <pc:docMk/>
            <pc:sldMk cId="1731230042" sldId="256"/>
            <ac:spMk id="2" creationId="{FC14D516-39FD-5B77-E9A6-1176313A52B5}"/>
          </ac:spMkLst>
        </pc:spChg>
        <pc:spChg chg="mod">
          <ac:chgData name="Coufal Petr" userId="76484aeb-9507-44c9-a583-612a370dac90" providerId="ADAL" clId="{69EB66B5-A26D-455D-B548-BC827A2547ED}" dt="2022-11-13T17:15:12.661" v="657" actId="20577"/>
          <ac:spMkLst>
            <pc:docMk/>
            <pc:sldMk cId="1731230042" sldId="256"/>
            <ac:spMk id="3" creationId="{B3B52E96-E76A-0BF0-4513-2A903E048F3A}"/>
          </ac:spMkLst>
        </pc:spChg>
        <pc:spChg chg="del">
          <ac:chgData name="Coufal Petr" userId="76484aeb-9507-44c9-a583-612a370dac90" providerId="ADAL" clId="{69EB66B5-A26D-455D-B548-BC827A2547ED}" dt="2022-11-12T15:20:50.239" v="5" actId="26606"/>
          <ac:spMkLst>
            <pc:docMk/>
            <pc:sldMk cId="1731230042" sldId="256"/>
            <ac:spMk id="9" creationId="{4AA13AD3-0A4F-475A-BEBB-DEEFF5C096C3}"/>
          </ac:spMkLst>
        </pc:spChg>
        <pc:spChg chg="del">
          <ac:chgData name="Coufal Petr" userId="76484aeb-9507-44c9-a583-612a370dac90" providerId="ADAL" clId="{69EB66B5-A26D-455D-B548-BC827A2547ED}" dt="2022-11-12T15:20:50.239" v="5" actId="26606"/>
          <ac:spMkLst>
            <pc:docMk/>
            <pc:sldMk cId="1731230042" sldId="256"/>
            <ac:spMk id="11" creationId="{1C2F3FA0-960A-435A-AC72-8ADCBF50F7D2}"/>
          </ac:spMkLst>
        </pc:spChg>
        <pc:spChg chg="add">
          <ac:chgData name="Coufal Petr" userId="76484aeb-9507-44c9-a583-612a370dac90" providerId="ADAL" clId="{69EB66B5-A26D-455D-B548-BC827A2547ED}" dt="2022-11-12T15:20:50.239" v="5" actId="26606"/>
          <ac:spMkLst>
            <pc:docMk/>
            <pc:sldMk cId="1731230042" sldId="256"/>
            <ac:spMk id="1031" creationId="{4AA13AD3-0A4F-475A-BEBB-DEEFF5C096C3}"/>
          </ac:spMkLst>
        </pc:spChg>
        <pc:spChg chg="add">
          <ac:chgData name="Coufal Petr" userId="76484aeb-9507-44c9-a583-612a370dac90" providerId="ADAL" clId="{69EB66B5-A26D-455D-B548-BC827A2547ED}" dt="2022-11-12T15:20:50.239" v="5" actId="26606"/>
          <ac:spMkLst>
            <pc:docMk/>
            <pc:sldMk cId="1731230042" sldId="256"/>
            <ac:spMk id="1033" creationId="{52F9B1C2-7D20-4F91-A660-197C98B9A3B1}"/>
          </ac:spMkLst>
        </pc:spChg>
        <pc:spChg chg="add">
          <ac:chgData name="Coufal Petr" userId="76484aeb-9507-44c9-a583-612a370dac90" providerId="ADAL" clId="{69EB66B5-A26D-455D-B548-BC827A2547ED}" dt="2022-11-12T15:20:50.239" v="5" actId="26606"/>
          <ac:spMkLst>
            <pc:docMk/>
            <pc:sldMk cId="1731230042" sldId="256"/>
            <ac:spMk id="1035" creationId="{A89C4E6E-ECA4-40E5-A54E-13E92B678E8C}"/>
          </ac:spMkLst>
        </pc:spChg>
        <pc:picChg chg="del">
          <ac:chgData name="Coufal Petr" userId="76484aeb-9507-44c9-a583-612a370dac90" providerId="ADAL" clId="{69EB66B5-A26D-455D-B548-BC827A2547ED}" dt="2022-11-12T15:20:38.503" v="3" actId="478"/>
          <ac:picMkLst>
            <pc:docMk/>
            <pc:sldMk cId="1731230042" sldId="256"/>
            <ac:picMk id="4" creationId="{6380189D-176D-D099-7DC1-356858CF8FEB}"/>
          </ac:picMkLst>
        </pc:picChg>
        <pc:picChg chg="add mod ord">
          <ac:chgData name="Coufal Petr" userId="76484aeb-9507-44c9-a583-612a370dac90" providerId="ADAL" clId="{69EB66B5-A26D-455D-B548-BC827A2547ED}" dt="2022-11-12T15:20:50.239" v="5" actId="26606"/>
          <ac:picMkLst>
            <pc:docMk/>
            <pc:sldMk cId="1731230042" sldId="256"/>
            <ac:picMk id="1026" creationId="{91BCDEA3-CD17-EEB8-329A-1FF07C6BC4D0}"/>
          </ac:picMkLst>
        </pc:picChg>
      </pc:sldChg>
      <pc:sldChg chg="modSp mod">
        <pc:chgData name="Coufal Petr" userId="76484aeb-9507-44c9-a583-612a370dac90" providerId="ADAL" clId="{69EB66B5-A26D-455D-B548-BC827A2547ED}" dt="2022-11-13T14:44:08.266" v="639" actId="20577"/>
        <pc:sldMkLst>
          <pc:docMk/>
          <pc:sldMk cId="1471315416" sldId="257"/>
        </pc:sldMkLst>
        <pc:spChg chg="mod">
          <ac:chgData name="Coufal Petr" userId="76484aeb-9507-44c9-a583-612a370dac90" providerId="ADAL" clId="{69EB66B5-A26D-455D-B548-BC827A2547ED}" dt="2022-11-13T14:44:08.266" v="639" actId="20577"/>
          <ac:spMkLst>
            <pc:docMk/>
            <pc:sldMk cId="1471315416" sldId="257"/>
            <ac:spMk id="2" creationId="{95E85D3F-29C5-2AAD-1047-8615FD852D7F}"/>
          </ac:spMkLst>
        </pc:spChg>
        <pc:spChg chg="mod">
          <ac:chgData name="Coufal Petr" userId="76484aeb-9507-44c9-a583-612a370dac90" providerId="ADAL" clId="{69EB66B5-A26D-455D-B548-BC827A2547ED}" dt="2022-11-12T16:19:17.564" v="119" actId="113"/>
          <ac:spMkLst>
            <pc:docMk/>
            <pc:sldMk cId="1471315416" sldId="257"/>
            <ac:spMk id="3" creationId="{3C5A46F0-D99B-C097-ACB5-14D3817AB2D0}"/>
          </ac:spMkLst>
        </pc:spChg>
        <pc:picChg chg="mod">
          <ac:chgData name="Coufal Petr" userId="76484aeb-9507-44c9-a583-612a370dac90" providerId="ADAL" clId="{69EB66B5-A26D-455D-B548-BC827A2547ED}" dt="2022-11-12T16:19:28.596" v="120" actId="14100"/>
          <ac:picMkLst>
            <pc:docMk/>
            <pc:sldMk cId="1471315416" sldId="257"/>
            <ac:picMk id="1028" creationId="{183F962F-C8AA-6CDD-D304-62D8042A8A51}"/>
          </ac:picMkLst>
        </pc:picChg>
      </pc:sldChg>
      <pc:sldChg chg="modSp mod">
        <pc:chgData name="Coufal Petr" userId="76484aeb-9507-44c9-a583-612a370dac90" providerId="ADAL" clId="{69EB66B5-A26D-455D-B548-BC827A2547ED}" dt="2022-11-13T17:19:56.430" v="685" actId="1076"/>
        <pc:sldMkLst>
          <pc:docMk/>
          <pc:sldMk cId="2858573839" sldId="258"/>
        </pc:sldMkLst>
        <pc:spChg chg="mod">
          <ac:chgData name="Coufal Petr" userId="76484aeb-9507-44c9-a583-612a370dac90" providerId="ADAL" clId="{69EB66B5-A26D-455D-B548-BC827A2547ED}" dt="2022-11-13T17:19:40.151" v="684" actId="1076"/>
          <ac:spMkLst>
            <pc:docMk/>
            <pc:sldMk cId="2858573839" sldId="258"/>
            <ac:spMk id="2" creationId="{F82D0BD0-8938-537C-1788-70CE4A98BF43}"/>
          </ac:spMkLst>
        </pc:spChg>
        <pc:picChg chg="mod">
          <ac:chgData name="Coufal Petr" userId="76484aeb-9507-44c9-a583-612a370dac90" providerId="ADAL" clId="{69EB66B5-A26D-455D-B548-BC827A2547ED}" dt="2022-11-13T17:19:56.430" v="685" actId="1076"/>
          <ac:picMkLst>
            <pc:docMk/>
            <pc:sldMk cId="2858573839" sldId="258"/>
            <ac:picMk id="4104" creationId="{49E78DDF-70A1-0CEE-2F08-55026BFB242C}"/>
          </ac:picMkLst>
        </pc:picChg>
        <pc:picChg chg="mod">
          <ac:chgData name="Coufal Petr" userId="76484aeb-9507-44c9-a583-612a370dac90" providerId="ADAL" clId="{69EB66B5-A26D-455D-B548-BC827A2547ED}" dt="2022-11-13T17:18:54.130" v="678" actId="1076"/>
          <ac:picMkLst>
            <pc:docMk/>
            <pc:sldMk cId="2858573839" sldId="258"/>
            <ac:picMk id="4116" creationId="{833B89B0-DF5A-C2B0-7A75-D9114E937039}"/>
          </ac:picMkLst>
        </pc:picChg>
      </pc:sldChg>
      <pc:sldChg chg="modSp">
        <pc:chgData name="Coufal Petr" userId="76484aeb-9507-44c9-a583-612a370dac90" providerId="ADAL" clId="{69EB66B5-A26D-455D-B548-BC827A2547ED}" dt="2022-12-10T13:13:35.076" v="2309" actId="1076"/>
        <pc:sldMkLst>
          <pc:docMk/>
          <pc:sldMk cId="1799100027" sldId="259"/>
        </pc:sldMkLst>
        <pc:picChg chg="mod">
          <ac:chgData name="Coufal Petr" userId="76484aeb-9507-44c9-a583-612a370dac90" providerId="ADAL" clId="{69EB66B5-A26D-455D-B548-BC827A2547ED}" dt="2022-12-10T13:13:35.076" v="2309" actId="1076"/>
          <ac:picMkLst>
            <pc:docMk/>
            <pc:sldMk cId="1799100027" sldId="259"/>
            <ac:picMk id="2050" creationId="{6DDB7285-1FC7-CA1B-B592-6C35BB9CCB68}"/>
          </ac:picMkLst>
        </pc:picChg>
        <pc:picChg chg="mod">
          <ac:chgData name="Coufal Petr" userId="76484aeb-9507-44c9-a583-612a370dac90" providerId="ADAL" clId="{69EB66B5-A26D-455D-B548-BC827A2547ED}" dt="2022-12-10T11:08:42.071" v="2049" actId="1076"/>
          <ac:picMkLst>
            <pc:docMk/>
            <pc:sldMk cId="1799100027" sldId="259"/>
            <ac:picMk id="2052" creationId="{06E5756B-28CA-5035-771E-834BC234711C}"/>
          </ac:picMkLst>
        </pc:picChg>
      </pc:sldChg>
      <pc:sldChg chg="modSp">
        <pc:chgData name="Coufal Petr" userId="76484aeb-9507-44c9-a583-612a370dac90" providerId="ADAL" clId="{69EB66B5-A26D-455D-B548-BC827A2547ED}" dt="2022-12-10T11:08:56.378" v="2053" actId="1076"/>
        <pc:sldMkLst>
          <pc:docMk/>
          <pc:sldMk cId="1092277489" sldId="260"/>
        </pc:sldMkLst>
        <pc:picChg chg="mod">
          <ac:chgData name="Coufal Petr" userId="76484aeb-9507-44c9-a583-612a370dac90" providerId="ADAL" clId="{69EB66B5-A26D-455D-B548-BC827A2547ED}" dt="2022-12-10T11:08:56.378" v="2053" actId="1076"/>
          <ac:picMkLst>
            <pc:docMk/>
            <pc:sldMk cId="1092277489" sldId="260"/>
            <ac:picMk id="17" creationId="{F06A6472-F2AD-7409-1EFE-599A08E669E3}"/>
          </ac:picMkLst>
        </pc:picChg>
        <pc:picChg chg="mod">
          <ac:chgData name="Coufal Petr" userId="76484aeb-9507-44c9-a583-612a370dac90" providerId="ADAL" clId="{69EB66B5-A26D-455D-B548-BC827A2547ED}" dt="2022-12-10T11:08:53.671" v="2052" actId="1076"/>
          <ac:picMkLst>
            <pc:docMk/>
            <pc:sldMk cId="1092277489" sldId="260"/>
            <ac:picMk id="3074" creationId="{20478D07-554D-438C-E197-5D389CB21032}"/>
          </ac:picMkLst>
        </pc:picChg>
      </pc:sldChg>
      <pc:sldChg chg="modSp mod">
        <pc:chgData name="Coufal Petr" userId="76484aeb-9507-44c9-a583-612a370dac90" providerId="ADAL" clId="{69EB66B5-A26D-455D-B548-BC827A2547ED}" dt="2022-11-13T18:16:28.942" v="1155" actId="20577"/>
        <pc:sldMkLst>
          <pc:docMk/>
          <pc:sldMk cId="786007849" sldId="261"/>
        </pc:sldMkLst>
        <pc:spChg chg="mod">
          <ac:chgData name="Coufal Petr" userId="76484aeb-9507-44c9-a583-612a370dac90" providerId="ADAL" clId="{69EB66B5-A26D-455D-B548-BC827A2547ED}" dt="2022-11-13T17:20:44.195" v="691" actId="1076"/>
          <ac:spMkLst>
            <pc:docMk/>
            <pc:sldMk cId="786007849" sldId="261"/>
            <ac:spMk id="2" creationId="{8F7E76A1-40D6-35CB-F057-4B8C7A86E172}"/>
          </ac:spMkLst>
        </pc:spChg>
        <pc:spChg chg="mod">
          <ac:chgData name="Coufal Petr" userId="76484aeb-9507-44c9-a583-612a370dac90" providerId="ADAL" clId="{69EB66B5-A26D-455D-B548-BC827A2547ED}" dt="2022-11-13T18:16:28.942" v="1155" actId="20577"/>
          <ac:spMkLst>
            <pc:docMk/>
            <pc:sldMk cId="786007849" sldId="261"/>
            <ac:spMk id="3" creationId="{A8242A87-5C0C-DC48-113D-E4C73D4B8547}"/>
          </ac:spMkLst>
        </pc:spChg>
      </pc:sldChg>
      <pc:sldChg chg="modSp mod">
        <pc:chgData name="Coufal Petr" userId="76484aeb-9507-44c9-a583-612a370dac90" providerId="ADAL" clId="{69EB66B5-A26D-455D-B548-BC827A2547ED}" dt="2022-11-13T18:19:04.206" v="1171" actId="207"/>
        <pc:sldMkLst>
          <pc:docMk/>
          <pc:sldMk cId="878132785" sldId="262"/>
        </pc:sldMkLst>
        <pc:spChg chg="mod">
          <ac:chgData name="Coufal Petr" userId="76484aeb-9507-44c9-a583-612a370dac90" providerId="ADAL" clId="{69EB66B5-A26D-455D-B548-BC827A2547ED}" dt="2022-11-13T18:19:00.187" v="1170" actId="207"/>
          <ac:spMkLst>
            <pc:docMk/>
            <pc:sldMk cId="878132785" sldId="262"/>
            <ac:spMk id="2" creationId="{F0EC3543-4907-AB2D-5D34-45B546D41592}"/>
          </ac:spMkLst>
        </pc:spChg>
        <pc:spChg chg="mod">
          <ac:chgData name="Coufal Petr" userId="76484aeb-9507-44c9-a583-612a370dac90" providerId="ADAL" clId="{69EB66B5-A26D-455D-B548-BC827A2547ED}" dt="2022-11-13T18:19:04.206" v="1171" actId="207"/>
          <ac:spMkLst>
            <pc:docMk/>
            <pc:sldMk cId="878132785" sldId="262"/>
            <ac:spMk id="3" creationId="{EE3BC04F-E9EB-3F67-3954-97A1C8C1E534}"/>
          </ac:spMkLst>
        </pc:spChg>
      </pc:sldChg>
      <pc:sldChg chg="modSp mod">
        <pc:chgData name="Coufal Petr" userId="76484aeb-9507-44c9-a583-612a370dac90" providerId="ADAL" clId="{69EB66B5-A26D-455D-B548-BC827A2547ED}" dt="2022-11-12T19:03:03.950" v="167" actId="20577"/>
        <pc:sldMkLst>
          <pc:docMk/>
          <pc:sldMk cId="1740740468" sldId="263"/>
        </pc:sldMkLst>
        <pc:spChg chg="mod">
          <ac:chgData name="Coufal Petr" userId="76484aeb-9507-44c9-a583-612a370dac90" providerId="ADAL" clId="{69EB66B5-A26D-455D-B548-BC827A2547ED}" dt="2022-11-12T19:03:03.950" v="167" actId="20577"/>
          <ac:spMkLst>
            <pc:docMk/>
            <pc:sldMk cId="1740740468" sldId="263"/>
            <ac:spMk id="3" creationId="{3AAD130C-DC31-E8B7-6264-78D6DE7A1754}"/>
          </ac:spMkLst>
        </pc:spChg>
      </pc:sldChg>
      <pc:sldChg chg="addSp modSp mod">
        <pc:chgData name="Coufal Petr" userId="76484aeb-9507-44c9-a583-612a370dac90" providerId="ADAL" clId="{69EB66B5-A26D-455D-B548-BC827A2547ED}" dt="2022-11-12T18:48:17.689" v="163" actId="313"/>
        <pc:sldMkLst>
          <pc:docMk/>
          <pc:sldMk cId="1479880186" sldId="265"/>
        </pc:sldMkLst>
        <pc:spChg chg="add mod">
          <ac:chgData name="Coufal Petr" userId="76484aeb-9507-44c9-a583-612a370dac90" providerId="ADAL" clId="{69EB66B5-A26D-455D-B548-BC827A2547ED}" dt="2022-11-12T18:48:17.689" v="163" actId="313"/>
          <ac:spMkLst>
            <pc:docMk/>
            <pc:sldMk cId="1479880186" sldId="265"/>
            <ac:spMk id="5" creationId="{37562EC8-993B-C8A4-4EE3-66240FB39C13}"/>
          </ac:spMkLst>
        </pc:spChg>
      </pc:sldChg>
      <pc:sldChg chg="addSp delSp modSp mod setClrOvrMap">
        <pc:chgData name="Coufal Petr" userId="76484aeb-9507-44c9-a583-612a370dac90" providerId="ADAL" clId="{69EB66B5-A26D-455D-B548-BC827A2547ED}" dt="2022-12-10T13:22:44.989" v="2311" actId="1076"/>
        <pc:sldMkLst>
          <pc:docMk/>
          <pc:sldMk cId="2959418498" sldId="267"/>
        </pc:sldMkLst>
        <pc:spChg chg="mod">
          <ac:chgData name="Coufal Petr" userId="76484aeb-9507-44c9-a583-612a370dac90" providerId="ADAL" clId="{69EB66B5-A26D-455D-B548-BC827A2547ED}" dt="2022-12-10T13:22:29.574" v="2310" actId="1076"/>
          <ac:spMkLst>
            <pc:docMk/>
            <pc:sldMk cId="2959418498" sldId="267"/>
            <ac:spMk id="2" creationId="{557924A0-7AB7-08EF-271F-CF55A52D091F}"/>
          </ac:spMkLst>
        </pc:spChg>
        <pc:spChg chg="mod ord">
          <ac:chgData name="Coufal Petr" userId="76484aeb-9507-44c9-a583-612a370dac90" providerId="ADAL" clId="{69EB66B5-A26D-455D-B548-BC827A2547ED}" dt="2022-12-10T13:22:44.989" v="2311" actId="1076"/>
          <ac:spMkLst>
            <pc:docMk/>
            <pc:sldMk cId="2959418498" sldId="267"/>
            <ac:spMk id="3" creationId="{674BB53D-E955-EF7C-16B3-10E8EF85A084}"/>
          </ac:spMkLst>
        </pc:spChg>
        <pc:spChg chg="add del">
          <ac:chgData name="Coufal Petr" userId="76484aeb-9507-44c9-a583-612a370dac90" providerId="ADAL" clId="{69EB66B5-A26D-455D-B548-BC827A2547ED}" dt="2022-12-08T20:19:02.795" v="1414" actId="26606"/>
          <ac:spMkLst>
            <pc:docMk/>
            <pc:sldMk cId="2959418498" sldId="267"/>
            <ac:spMk id="12" creationId="{EB6D1D7F-141C-4D8E-BFBA-D95B68E16385}"/>
          </ac:spMkLst>
        </pc:spChg>
        <pc:spChg chg="add del">
          <ac:chgData name="Coufal Petr" userId="76484aeb-9507-44c9-a583-612a370dac90" providerId="ADAL" clId="{69EB66B5-A26D-455D-B548-BC827A2547ED}" dt="2022-12-08T20:19:02.795" v="1414" actId="26606"/>
          <ac:spMkLst>
            <pc:docMk/>
            <pc:sldMk cId="2959418498" sldId="267"/>
            <ac:spMk id="14" creationId="{245B42B6-26F8-4E25-839B-FB38F13BEFFC}"/>
          </ac:spMkLst>
        </pc:spChg>
        <pc:spChg chg="add del">
          <ac:chgData name="Coufal Petr" userId="76484aeb-9507-44c9-a583-612a370dac90" providerId="ADAL" clId="{69EB66B5-A26D-455D-B548-BC827A2547ED}" dt="2022-12-08T20:19:02.788" v="1413" actId="26606"/>
          <ac:spMkLst>
            <pc:docMk/>
            <pc:sldMk cId="2959418498" sldId="267"/>
            <ac:spMk id="1031" creationId="{EB6D1D7F-141C-4D8E-BFBA-D95B68E16385}"/>
          </ac:spMkLst>
        </pc:spChg>
        <pc:spChg chg="add del">
          <ac:chgData name="Coufal Petr" userId="76484aeb-9507-44c9-a583-612a370dac90" providerId="ADAL" clId="{69EB66B5-A26D-455D-B548-BC827A2547ED}" dt="2022-12-08T20:19:02.788" v="1413" actId="26606"/>
          <ac:spMkLst>
            <pc:docMk/>
            <pc:sldMk cId="2959418498" sldId="267"/>
            <ac:spMk id="1033" creationId="{558DA214-7FDA-4C9D-A7CF-9AD725E290E1}"/>
          </ac:spMkLst>
        </pc:spChg>
        <pc:spChg chg="add">
          <ac:chgData name="Coufal Petr" userId="76484aeb-9507-44c9-a583-612a370dac90" providerId="ADAL" clId="{69EB66B5-A26D-455D-B548-BC827A2547ED}" dt="2022-12-08T20:19:02.795" v="1414" actId="26606"/>
          <ac:spMkLst>
            <pc:docMk/>
            <pc:sldMk cId="2959418498" sldId="267"/>
            <ac:spMk id="1035" creationId="{EB6D1D7F-141C-4D8E-BFBA-D95B68E16385}"/>
          </ac:spMkLst>
        </pc:spChg>
        <pc:picChg chg="mod ord">
          <ac:chgData name="Coufal Petr" userId="76484aeb-9507-44c9-a583-612a370dac90" providerId="ADAL" clId="{69EB66B5-A26D-455D-B548-BC827A2547ED}" dt="2022-12-08T20:19:02.795" v="1414" actId="26606"/>
          <ac:picMkLst>
            <pc:docMk/>
            <pc:sldMk cId="2959418498" sldId="267"/>
            <ac:picMk id="4" creationId="{3376C21B-152E-4127-B5B1-7C0258FECD5F}"/>
          </ac:picMkLst>
        </pc:picChg>
        <pc:picChg chg="mod ord">
          <ac:chgData name="Coufal Petr" userId="76484aeb-9507-44c9-a583-612a370dac90" providerId="ADAL" clId="{69EB66B5-A26D-455D-B548-BC827A2547ED}" dt="2022-12-08T20:19:02.795" v="1414" actId="26606"/>
          <ac:picMkLst>
            <pc:docMk/>
            <pc:sldMk cId="2959418498" sldId="267"/>
            <ac:picMk id="5" creationId="{FF5C3F95-7532-0134-C858-486A7645D151}"/>
          </ac:picMkLst>
        </pc:picChg>
        <pc:picChg chg="del">
          <ac:chgData name="Coufal Petr" userId="76484aeb-9507-44c9-a583-612a370dac90" providerId="ADAL" clId="{69EB66B5-A26D-455D-B548-BC827A2547ED}" dt="2022-12-08T20:18:43.975" v="1410" actId="478"/>
          <ac:picMkLst>
            <pc:docMk/>
            <pc:sldMk cId="2959418498" sldId="267"/>
            <ac:picMk id="9" creationId="{BB5724EA-2398-5FDC-C8EA-32FB2B603B10}"/>
          </ac:picMkLst>
        </pc:picChg>
        <pc:picChg chg="add mod">
          <ac:chgData name="Coufal Petr" userId="76484aeb-9507-44c9-a583-612a370dac90" providerId="ADAL" clId="{69EB66B5-A26D-455D-B548-BC827A2547ED}" dt="2022-12-08T20:19:02.795" v="1414" actId="26606"/>
          <ac:picMkLst>
            <pc:docMk/>
            <pc:sldMk cId="2959418498" sldId="267"/>
            <ac:picMk id="1026" creationId="{CB443E2F-3DE4-FC6C-DE2C-49CD355314F6}"/>
          </ac:picMkLst>
        </pc:picChg>
      </pc:sldChg>
      <pc:sldChg chg="addSp delSp modSp mod">
        <pc:chgData name="Coufal Petr" userId="76484aeb-9507-44c9-a583-612a370dac90" providerId="ADAL" clId="{69EB66B5-A26D-455D-B548-BC827A2547ED}" dt="2022-12-10T12:55:50.559" v="2145" actId="113"/>
        <pc:sldMkLst>
          <pc:docMk/>
          <pc:sldMk cId="1851963324" sldId="269"/>
        </pc:sldMkLst>
        <pc:spChg chg="mod ord">
          <ac:chgData name="Coufal Petr" userId="76484aeb-9507-44c9-a583-612a370dac90" providerId="ADAL" clId="{69EB66B5-A26D-455D-B548-BC827A2547ED}" dt="2022-12-10T12:51:34.580" v="2079" actId="1076"/>
          <ac:spMkLst>
            <pc:docMk/>
            <pc:sldMk cId="1851963324" sldId="269"/>
            <ac:spMk id="2" creationId="{DF43B4E0-2AB6-CC5E-7C39-AFE4D1B3BD0A}"/>
          </ac:spMkLst>
        </pc:spChg>
        <pc:spChg chg="mod ord">
          <ac:chgData name="Coufal Petr" userId="76484aeb-9507-44c9-a583-612a370dac90" providerId="ADAL" clId="{69EB66B5-A26D-455D-B548-BC827A2547ED}" dt="2022-12-10T12:55:50.559" v="2145" actId="113"/>
          <ac:spMkLst>
            <pc:docMk/>
            <pc:sldMk cId="1851963324" sldId="269"/>
            <ac:spMk id="3" creationId="{712D54EC-6C83-686C-53E3-5A924868B5FD}"/>
          </ac:spMkLst>
        </pc:spChg>
        <pc:spChg chg="del">
          <ac:chgData name="Coufal Petr" userId="76484aeb-9507-44c9-a583-612a370dac90" providerId="ADAL" clId="{69EB66B5-A26D-455D-B548-BC827A2547ED}" dt="2022-12-10T12:50:59.131" v="2067" actId="26606"/>
          <ac:spMkLst>
            <pc:docMk/>
            <pc:sldMk cId="1851963324" sldId="269"/>
            <ac:spMk id="11" creationId="{EB6D1D7F-141C-4D8E-BFBA-D95B68E16385}"/>
          </ac:spMkLst>
        </pc:spChg>
        <pc:spChg chg="del">
          <ac:chgData name="Coufal Petr" userId="76484aeb-9507-44c9-a583-612a370dac90" providerId="ADAL" clId="{69EB66B5-A26D-455D-B548-BC827A2547ED}" dt="2022-12-10T12:50:59.131" v="2067" actId="26606"/>
          <ac:spMkLst>
            <pc:docMk/>
            <pc:sldMk cId="1851963324" sldId="269"/>
            <ac:spMk id="13" creationId="{558DA214-7FDA-4C9D-A7CF-9AD725E290E1}"/>
          </ac:spMkLst>
        </pc:spChg>
        <pc:spChg chg="del">
          <ac:chgData name="Coufal Petr" userId="76484aeb-9507-44c9-a583-612a370dac90" providerId="ADAL" clId="{69EB66B5-A26D-455D-B548-BC827A2547ED}" dt="2022-12-10T10:25:32.045" v="1553" actId="21"/>
          <ac:spMkLst>
            <pc:docMk/>
            <pc:sldMk cId="1851963324" sldId="269"/>
            <ac:spMk id="14" creationId="{776A42E5-A2B4-BD9F-201A-36A0C54C37E1}"/>
          </ac:spMkLst>
        </pc:spChg>
        <pc:spChg chg="del">
          <ac:chgData name="Coufal Petr" userId="76484aeb-9507-44c9-a583-612a370dac90" providerId="ADAL" clId="{69EB66B5-A26D-455D-B548-BC827A2547ED}" dt="2022-12-10T10:25:32.045" v="1553" actId="21"/>
          <ac:spMkLst>
            <pc:docMk/>
            <pc:sldMk cId="1851963324" sldId="269"/>
            <ac:spMk id="15" creationId="{7963A837-D22B-36AD-CBCD-5E733293BF34}"/>
          </ac:spMkLst>
        </pc:spChg>
        <pc:spChg chg="del">
          <ac:chgData name="Coufal Petr" userId="76484aeb-9507-44c9-a583-612a370dac90" providerId="ADAL" clId="{69EB66B5-A26D-455D-B548-BC827A2547ED}" dt="2022-12-10T10:25:32.045" v="1553" actId="21"/>
          <ac:spMkLst>
            <pc:docMk/>
            <pc:sldMk cId="1851963324" sldId="269"/>
            <ac:spMk id="16" creationId="{FC7A83E6-51C2-ADB9-4BD9-01752E4CF09C}"/>
          </ac:spMkLst>
        </pc:spChg>
        <pc:spChg chg="add">
          <ac:chgData name="Coufal Petr" userId="76484aeb-9507-44c9-a583-612a370dac90" providerId="ADAL" clId="{69EB66B5-A26D-455D-B548-BC827A2547ED}" dt="2022-12-10T12:50:59.131" v="2067" actId="26606"/>
          <ac:spMkLst>
            <pc:docMk/>
            <pc:sldMk cId="1851963324" sldId="269"/>
            <ac:spMk id="3079" creationId="{EB6D1D7F-141C-4D8E-BFBA-D95B68E16385}"/>
          </ac:spMkLst>
        </pc:spChg>
        <pc:spChg chg="add">
          <ac:chgData name="Coufal Petr" userId="76484aeb-9507-44c9-a583-612a370dac90" providerId="ADAL" clId="{69EB66B5-A26D-455D-B548-BC827A2547ED}" dt="2022-12-10T12:50:59.131" v="2067" actId="26606"/>
          <ac:spMkLst>
            <pc:docMk/>
            <pc:sldMk cId="1851963324" sldId="269"/>
            <ac:spMk id="3081" creationId="{558DA214-7FDA-4C9D-A7CF-9AD725E290E1}"/>
          </ac:spMkLst>
        </pc:spChg>
        <pc:picChg chg="del">
          <ac:chgData name="Coufal Petr" userId="76484aeb-9507-44c9-a583-612a370dac90" providerId="ADAL" clId="{69EB66B5-A26D-455D-B548-BC827A2547ED}" dt="2022-12-10T10:25:32.045" v="1553" actId="21"/>
          <ac:picMkLst>
            <pc:docMk/>
            <pc:sldMk cId="1851963324" sldId="269"/>
            <ac:picMk id="4" creationId="{820E6231-6AA4-0CF9-9E4D-F63E7ABF32B7}"/>
          </ac:picMkLst>
        </pc:picChg>
        <pc:picChg chg="del">
          <ac:chgData name="Coufal Petr" userId="76484aeb-9507-44c9-a583-612a370dac90" providerId="ADAL" clId="{69EB66B5-A26D-455D-B548-BC827A2547ED}" dt="2022-12-10T10:25:32.045" v="1553" actId="21"/>
          <ac:picMkLst>
            <pc:docMk/>
            <pc:sldMk cId="1851963324" sldId="269"/>
            <ac:picMk id="5" creationId="{544ECB13-4195-D1A0-ADF9-4DE0F2EF9001}"/>
          </ac:picMkLst>
        </pc:picChg>
        <pc:picChg chg="del">
          <ac:chgData name="Coufal Petr" userId="76484aeb-9507-44c9-a583-612a370dac90" providerId="ADAL" clId="{69EB66B5-A26D-455D-B548-BC827A2547ED}" dt="2022-12-10T10:25:32.045" v="1553" actId="21"/>
          <ac:picMkLst>
            <pc:docMk/>
            <pc:sldMk cId="1851963324" sldId="269"/>
            <ac:picMk id="6" creationId="{C0FAE04B-0F6B-8C94-D4C6-9CA3F5ACBCC9}"/>
          </ac:picMkLst>
        </pc:picChg>
        <pc:picChg chg="add mod modCrop">
          <ac:chgData name="Coufal Petr" userId="76484aeb-9507-44c9-a583-612a370dac90" providerId="ADAL" clId="{69EB66B5-A26D-455D-B548-BC827A2547ED}" dt="2022-12-10T12:52:41.852" v="2087" actId="14100"/>
          <ac:picMkLst>
            <pc:docMk/>
            <pc:sldMk cId="1851963324" sldId="269"/>
            <ac:picMk id="8" creationId="{1136F629-30B1-3A15-3D1F-FDD27E9E23B4}"/>
          </ac:picMkLst>
        </pc:picChg>
        <pc:picChg chg="add mod">
          <ac:chgData name="Coufal Petr" userId="76484aeb-9507-44c9-a583-612a370dac90" providerId="ADAL" clId="{69EB66B5-A26D-455D-B548-BC827A2547ED}" dt="2022-12-10T12:52:34.393" v="2086" actId="732"/>
          <ac:picMkLst>
            <pc:docMk/>
            <pc:sldMk cId="1851963324" sldId="269"/>
            <ac:picMk id="3074" creationId="{9EBAE2D7-DC94-2AA3-40EB-4B293DC8136F}"/>
          </ac:picMkLst>
        </pc:picChg>
      </pc:sldChg>
      <pc:sldChg chg="addSp modSp mod">
        <pc:chgData name="Coufal Petr" userId="76484aeb-9507-44c9-a583-612a370dac90" providerId="ADAL" clId="{69EB66B5-A26D-455D-B548-BC827A2547ED}" dt="2022-12-08T20:32:34.358" v="1474" actId="20577"/>
        <pc:sldMkLst>
          <pc:docMk/>
          <pc:sldMk cId="1241368705" sldId="270"/>
        </pc:sldMkLst>
        <pc:spChg chg="add mod">
          <ac:chgData name="Coufal Petr" userId="76484aeb-9507-44c9-a583-612a370dac90" providerId="ADAL" clId="{69EB66B5-A26D-455D-B548-BC827A2547ED}" dt="2022-12-08T20:32:34.358" v="1474" actId="20577"/>
          <ac:spMkLst>
            <pc:docMk/>
            <pc:sldMk cId="1241368705" sldId="270"/>
            <ac:spMk id="7" creationId="{19F164C9-B4F1-1E30-84D1-4CC7AFC76BC5}"/>
          </ac:spMkLst>
        </pc:spChg>
        <pc:spChg chg="mod">
          <ac:chgData name="Coufal Petr" userId="76484aeb-9507-44c9-a583-612a370dac90" providerId="ADAL" clId="{69EB66B5-A26D-455D-B548-BC827A2547ED}" dt="2022-11-13T18:21:14.928" v="1175" actId="1076"/>
          <ac:spMkLst>
            <pc:docMk/>
            <pc:sldMk cId="1241368705" sldId="270"/>
            <ac:spMk id="10" creationId="{84379C95-915E-7345-F2CB-7A26D384432F}"/>
          </ac:spMkLst>
        </pc:spChg>
        <pc:spChg chg="mod">
          <ac:chgData name="Coufal Petr" userId="76484aeb-9507-44c9-a583-612a370dac90" providerId="ADAL" clId="{69EB66B5-A26D-455D-B548-BC827A2547ED}" dt="2022-11-13T18:21:21.168" v="1176" actId="1076"/>
          <ac:spMkLst>
            <pc:docMk/>
            <pc:sldMk cId="1241368705" sldId="270"/>
            <ac:spMk id="12" creationId="{2D21B6D5-3EC9-489E-3985-D3593450C252}"/>
          </ac:spMkLst>
        </pc:spChg>
      </pc:sldChg>
      <pc:sldChg chg="addSp modSp mod">
        <pc:chgData name="Coufal Petr" userId="76484aeb-9507-44c9-a583-612a370dac90" providerId="ADAL" clId="{69EB66B5-A26D-455D-B548-BC827A2547ED}" dt="2022-12-10T13:13:09.940" v="2308" actId="14100"/>
        <pc:sldMkLst>
          <pc:docMk/>
          <pc:sldMk cId="3760162986" sldId="273"/>
        </pc:sldMkLst>
        <pc:spChg chg="mod">
          <ac:chgData name="Coufal Petr" userId="76484aeb-9507-44c9-a583-612a370dac90" providerId="ADAL" clId="{69EB66B5-A26D-455D-B548-BC827A2547ED}" dt="2022-12-10T13:12:48.373" v="2305" actId="1076"/>
          <ac:spMkLst>
            <pc:docMk/>
            <pc:sldMk cId="3760162986" sldId="273"/>
            <ac:spMk id="2" creationId="{41F8E5F0-83D2-F236-FC7A-D89CB583BACE}"/>
          </ac:spMkLst>
        </pc:spChg>
        <pc:spChg chg="add mod">
          <ac:chgData name="Coufal Petr" userId="76484aeb-9507-44c9-a583-612a370dac90" providerId="ADAL" clId="{69EB66B5-A26D-455D-B548-BC827A2547ED}" dt="2022-12-08T21:11:44.502" v="1504" actId="1076"/>
          <ac:spMkLst>
            <pc:docMk/>
            <pc:sldMk cId="3760162986" sldId="273"/>
            <ac:spMk id="4" creationId="{8656C7A0-6328-4F06-CAE7-EB061A5E0066}"/>
          </ac:spMkLst>
        </pc:spChg>
        <pc:graphicFrameChg chg="mod">
          <ac:chgData name="Coufal Petr" userId="76484aeb-9507-44c9-a583-612a370dac90" providerId="ADAL" clId="{69EB66B5-A26D-455D-B548-BC827A2547ED}" dt="2022-12-10T13:13:09.940" v="2308" actId="14100"/>
          <ac:graphicFrameMkLst>
            <pc:docMk/>
            <pc:sldMk cId="3760162986" sldId="273"/>
            <ac:graphicFrameMk id="11282" creationId="{7E8BE63D-EDB0-4A04-325F-B99892FA7E95}"/>
          </ac:graphicFrameMkLst>
        </pc:graphicFrameChg>
      </pc:sldChg>
      <pc:sldChg chg="addSp delSp modSp new mod setBg">
        <pc:chgData name="Coufal Petr" userId="76484aeb-9507-44c9-a583-612a370dac90" providerId="ADAL" clId="{69EB66B5-A26D-455D-B548-BC827A2547ED}" dt="2022-11-13T18:19:47.781" v="1174" actId="1076"/>
        <pc:sldMkLst>
          <pc:docMk/>
          <pc:sldMk cId="3572265794" sldId="276"/>
        </pc:sldMkLst>
        <pc:spChg chg="mod">
          <ac:chgData name="Coufal Petr" userId="76484aeb-9507-44c9-a583-612a370dac90" providerId="ADAL" clId="{69EB66B5-A26D-455D-B548-BC827A2547ED}" dt="2022-11-13T18:19:47.781" v="1174" actId="1076"/>
          <ac:spMkLst>
            <pc:docMk/>
            <pc:sldMk cId="3572265794" sldId="276"/>
            <ac:spMk id="2" creationId="{98211970-11F4-214E-19AD-BD6940321130}"/>
          </ac:spMkLst>
        </pc:spChg>
        <pc:spChg chg="mod">
          <ac:chgData name="Coufal Petr" userId="76484aeb-9507-44c9-a583-612a370dac90" providerId="ADAL" clId="{69EB66B5-A26D-455D-B548-BC827A2547ED}" dt="2022-11-13T18:19:43.041" v="1173" actId="1076"/>
          <ac:spMkLst>
            <pc:docMk/>
            <pc:sldMk cId="3572265794" sldId="276"/>
            <ac:spMk id="3" creationId="{9B283989-9459-65B6-F657-0551A3F3867D}"/>
          </ac:spMkLst>
        </pc:spChg>
        <pc:spChg chg="add mod">
          <ac:chgData name="Coufal Petr" userId="76484aeb-9507-44c9-a583-612a370dac90" providerId="ADAL" clId="{69EB66B5-A26D-455D-B548-BC827A2547ED}" dt="2022-11-13T14:38:04.791" v="603" actId="403"/>
          <ac:spMkLst>
            <pc:docMk/>
            <pc:sldMk cId="3572265794" sldId="276"/>
            <ac:spMk id="5" creationId="{F7FDBD59-79A4-F1D9-BDA0-DFA198E0DDF9}"/>
          </ac:spMkLst>
        </pc:spChg>
        <pc:spChg chg="add del">
          <ac:chgData name="Coufal Petr" userId="76484aeb-9507-44c9-a583-612a370dac90" providerId="ADAL" clId="{69EB66B5-A26D-455D-B548-BC827A2547ED}" dt="2022-11-13T14:24:27.735" v="413" actId="478"/>
          <ac:spMkLst>
            <pc:docMk/>
            <pc:sldMk cId="3572265794" sldId="276"/>
            <ac:spMk id="8" creationId="{A55498BB-0974-5898-9E07-BD80D20C1DBA}"/>
          </ac:spMkLst>
        </pc:spChg>
        <pc:spChg chg="add">
          <ac:chgData name="Coufal Petr" userId="76484aeb-9507-44c9-a583-612a370dac90" providerId="ADAL" clId="{69EB66B5-A26D-455D-B548-BC827A2547ED}" dt="2022-11-13T14:21:59.360" v="388" actId="26606"/>
          <ac:spMkLst>
            <pc:docMk/>
            <pc:sldMk cId="3572265794" sldId="276"/>
            <ac:spMk id="2059" creationId="{EB6D1D7F-141C-4D8E-BFBA-D95B68E16385}"/>
          </ac:spMkLst>
        </pc:spChg>
        <pc:spChg chg="add">
          <ac:chgData name="Coufal Petr" userId="76484aeb-9507-44c9-a583-612a370dac90" providerId="ADAL" clId="{69EB66B5-A26D-455D-B548-BC827A2547ED}" dt="2022-11-13T14:21:59.360" v="388" actId="26606"/>
          <ac:spMkLst>
            <pc:docMk/>
            <pc:sldMk cId="3572265794" sldId="276"/>
            <ac:spMk id="2061" creationId="{245B42B6-26F8-4E25-839B-FB38F13BEFFC}"/>
          </ac:spMkLst>
        </pc:spChg>
        <pc:picChg chg="add del mod">
          <ac:chgData name="Coufal Petr" userId="76484aeb-9507-44c9-a583-612a370dac90" providerId="ADAL" clId="{69EB66B5-A26D-455D-B548-BC827A2547ED}" dt="2022-11-13T14:21:49.879" v="386" actId="478"/>
          <ac:picMkLst>
            <pc:docMk/>
            <pc:sldMk cId="3572265794" sldId="276"/>
            <ac:picMk id="2050" creationId="{AEBDC51F-2F2A-8A3E-5BBC-37CFE47DAD2A}"/>
          </ac:picMkLst>
        </pc:picChg>
        <pc:picChg chg="add mod">
          <ac:chgData name="Coufal Petr" userId="76484aeb-9507-44c9-a583-612a370dac90" providerId="ADAL" clId="{69EB66B5-A26D-455D-B548-BC827A2547ED}" dt="2022-11-13T14:21:59.360" v="388" actId="26606"/>
          <ac:picMkLst>
            <pc:docMk/>
            <pc:sldMk cId="3572265794" sldId="276"/>
            <ac:picMk id="2052" creationId="{B1CC5639-0C89-7FE0-ED3B-28D3A124AD2B}"/>
          </ac:picMkLst>
        </pc:picChg>
        <pc:picChg chg="add mod ord">
          <ac:chgData name="Coufal Petr" userId="76484aeb-9507-44c9-a583-612a370dac90" providerId="ADAL" clId="{69EB66B5-A26D-455D-B548-BC827A2547ED}" dt="2022-11-13T14:22:09.511" v="390" actId="962"/>
          <ac:picMkLst>
            <pc:docMk/>
            <pc:sldMk cId="3572265794" sldId="276"/>
            <ac:picMk id="2054" creationId="{9278BFA6-2336-41FE-1B06-4D7B01E774D7}"/>
          </ac:picMkLst>
        </pc:picChg>
        <pc:cxnChg chg="add mod">
          <ac:chgData name="Coufal Petr" userId="76484aeb-9507-44c9-a583-612a370dac90" providerId="ADAL" clId="{69EB66B5-A26D-455D-B548-BC827A2547ED}" dt="2022-11-13T14:38:04.791" v="603" actId="403"/>
          <ac:cxnSpMkLst>
            <pc:docMk/>
            <pc:sldMk cId="3572265794" sldId="276"/>
            <ac:cxnSpMk id="7" creationId="{4BC10DF9-BA0D-8E58-69C9-778675B17A21}"/>
          </ac:cxnSpMkLst>
        </pc:cxnChg>
        <pc:cxnChg chg="add mod">
          <ac:chgData name="Coufal Petr" userId="76484aeb-9507-44c9-a583-612a370dac90" providerId="ADAL" clId="{69EB66B5-A26D-455D-B548-BC827A2547ED}" dt="2022-11-13T14:38:04.791" v="603" actId="403"/>
          <ac:cxnSpMkLst>
            <pc:docMk/>
            <pc:sldMk cId="3572265794" sldId="276"/>
            <ac:cxnSpMk id="9" creationId="{945EE45A-AACC-B078-99EB-31776275DAED}"/>
          </ac:cxnSpMkLst>
        </pc:cxnChg>
      </pc:sldChg>
      <pc:sldChg chg="addSp delSp modSp new mod setBg setClrOvrMap">
        <pc:chgData name="Coufal Petr" userId="76484aeb-9507-44c9-a583-612a370dac90" providerId="ADAL" clId="{69EB66B5-A26D-455D-B548-BC827A2547ED}" dt="2022-11-13T18:17:21.152" v="1169" actId="403"/>
        <pc:sldMkLst>
          <pc:docMk/>
          <pc:sldMk cId="341899302" sldId="277"/>
        </pc:sldMkLst>
        <pc:spChg chg="mod">
          <ac:chgData name="Coufal Petr" userId="76484aeb-9507-44c9-a583-612a370dac90" providerId="ADAL" clId="{69EB66B5-A26D-455D-B548-BC827A2547ED}" dt="2022-11-13T18:17:21.152" v="1169" actId="403"/>
          <ac:spMkLst>
            <pc:docMk/>
            <pc:sldMk cId="341899302" sldId="277"/>
            <ac:spMk id="2" creationId="{B43585E2-F3B7-6869-D169-CB920EE216D0}"/>
          </ac:spMkLst>
        </pc:spChg>
        <pc:spChg chg="mod">
          <ac:chgData name="Coufal Petr" userId="76484aeb-9507-44c9-a583-612a370dac90" providerId="ADAL" clId="{69EB66B5-A26D-455D-B548-BC827A2547ED}" dt="2022-11-13T18:17:17.309" v="1168" actId="1076"/>
          <ac:spMkLst>
            <pc:docMk/>
            <pc:sldMk cId="341899302" sldId="277"/>
            <ac:spMk id="3" creationId="{317DF358-40B3-B4AD-6263-539FE9D9ECCC}"/>
          </ac:spMkLst>
        </pc:spChg>
        <pc:spChg chg="add del">
          <ac:chgData name="Coufal Petr" userId="76484aeb-9507-44c9-a583-612a370dac90" providerId="ADAL" clId="{69EB66B5-A26D-455D-B548-BC827A2547ED}" dt="2022-11-13T17:59:15.630" v="1084" actId="26606"/>
          <ac:spMkLst>
            <pc:docMk/>
            <pc:sldMk cId="341899302" sldId="277"/>
            <ac:spMk id="3085" creationId="{EB6D1D7F-141C-4D8E-BFBA-D95B68E16385}"/>
          </ac:spMkLst>
        </pc:spChg>
        <pc:spChg chg="add del">
          <ac:chgData name="Coufal Petr" userId="76484aeb-9507-44c9-a583-612a370dac90" providerId="ADAL" clId="{69EB66B5-A26D-455D-B548-BC827A2547ED}" dt="2022-11-13T17:59:15.630" v="1084" actId="26606"/>
          <ac:spMkLst>
            <pc:docMk/>
            <pc:sldMk cId="341899302" sldId="277"/>
            <ac:spMk id="3087" creationId="{B7B54865-0417-4422-B63B-3E74C04CD741}"/>
          </ac:spMkLst>
        </pc:spChg>
        <pc:spChg chg="add del">
          <ac:chgData name="Coufal Petr" userId="76484aeb-9507-44c9-a583-612a370dac90" providerId="ADAL" clId="{69EB66B5-A26D-455D-B548-BC827A2547ED}" dt="2022-11-13T17:59:26.445" v="1086" actId="26606"/>
          <ac:spMkLst>
            <pc:docMk/>
            <pc:sldMk cId="341899302" sldId="277"/>
            <ac:spMk id="3089" creationId="{EB6D1D7F-141C-4D8E-BFBA-D95B68E16385}"/>
          </ac:spMkLst>
        </pc:spChg>
        <pc:spChg chg="add del">
          <ac:chgData name="Coufal Petr" userId="76484aeb-9507-44c9-a583-612a370dac90" providerId="ADAL" clId="{69EB66B5-A26D-455D-B548-BC827A2547ED}" dt="2022-11-13T17:59:26.445" v="1086" actId="26606"/>
          <ac:spMkLst>
            <pc:docMk/>
            <pc:sldMk cId="341899302" sldId="277"/>
            <ac:spMk id="3090" creationId="{245B42B6-26F8-4E25-839B-FB38F13BEFFC}"/>
          </ac:spMkLst>
        </pc:spChg>
        <pc:spChg chg="add">
          <ac:chgData name="Coufal Petr" userId="76484aeb-9507-44c9-a583-612a370dac90" providerId="ADAL" clId="{69EB66B5-A26D-455D-B548-BC827A2547ED}" dt="2022-11-13T17:59:26.452" v="1087" actId="26606"/>
          <ac:spMkLst>
            <pc:docMk/>
            <pc:sldMk cId="341899302" sldId="277"/>
            <ac:spMk id="3092" creationId="{EB6D1D7F-141C-4D8E-BFBA-D95B68E16385}"/>
          </ac:spMkLst>
        </pc:spChg>
        <pc:spChg chg="add">
          <ac:chgData name="Coufal Petr" userId="76484aeb-9507-44c9-a583-612a370dac90" providerId="ADAL" clId="{69EB66B5-A26D-455D-B548-BC827A2547ED}" dt="2022-11-13T17:59:26.452" v="1087" actId="26606"/>
          <ac:spMkLst>
            <pc:docMk/>
            <pc:sldMk cId="341899302" sldId="277"/>
            <ac:spMk id="3093" creationId="{245B42B6-26F8-4E25-839B-FB38F13BEFFC}"/>
          </ac:spMkLst>
        </pc:spChg>
        <pc:picChg chg="add del mod">
          <ac:chgData name="Coufal Petr" userId="76484aeb-9507-44c9-a583-612a370dac90" providerId="ADAL" clId="{69EB66B5-A26D-455D-B548-BC827A2547ED}" dt="2022-11-13T17:51:32.901" v="861" actId="478"/>
          <ac:picMkLst>
            <pc:docMk/>
            <pc:sldMk cId="341899302" sldId="277"/>
            <ac:picMk id="3074" creationId="{882A2D83-FEC3-92FA-4C74-9FDBEC4FB99B}"/>
          </ac:picMkLst>
        </pc:picChg>
        <pc:picChg chg="add del">
          <ac:chgData name="Coufal Petr" userId="76484aeb-9507-44c9-a583-612a370dac90" providerId="ADAL" clId="{69EB66B5-A26D-455D-B548-BC827A2547ED}" dt="2022-11-13T17:54:43.675" v="1062" actId="478"/>
          <ac:picMkLst>
            <pc:docMk/>
            <pc:sldMk cId="341899302" sldId="277"/>
            <ac:picMk id="3076" creationId="{C226E1C4-DDBF-1233-0073-0262696509C9}"/>
          </ac:picMkLst>
        </pc:picChg>
        <pc:picChg chg="add mod ord">
          <ac:chgData name="Coufal Petr" userId="76484aeb-9507-44c9-a583-612a370dac90" providerId="ADAL" clId="{69EB66B5-A26D-455D-B548-BC827A2547ED}" dt="2022-11-13T17:59:26.452" v="1087" actId="26606"/>
          <ac:picMkLst>
            <pc:docMk/>
            <pc:sldMk cId="341899302" sldId="277"/>
            <ac:picMk id="3078" creationId="{68A48386-7479-5F09-06BD-BDFBBACFFB01}"/>
          </ac:picMkLst>
        </pc:picChg>
        <pc:picChg chg="add mod ord">
          <ac:chgData name="Coufal Petr" userId="76484aeb-9507-44c9-a583-612a370dac90" providerId="ADAL" clId="{69EB66B5-A26D-455D-B548-BC827A2547ED}" dt="2022-11-13T17:59:26.452" v="1087" actId="26606"/>
          <ac:picMkLst>
            <pc:docMk/>
            <pc:sldMk cId="341899302" sldId="277"/>
            <ac:picMk id="3080" creationId="{8D03F510-F96C-F770-AA2A-89F06053658C}"/>
          </ac:picMkLst>
        </pc:picChg>
      </pc:sldChg>
      <pc:sldChg chg="addSp modSp new mod setBg">
        <pc:chgData name="Coufal Petr" userId="76484aeb-9507-44c9-a583-612a370dac90" providerId="ADAL" clId="{69EB66B5-A26D-455D-B548-BC827A2547ED}" dt="2022-11-20T18:53:52.252" v="1392" actId="1076"/>
        <pc:sldMkLst>
          <pc:docMk/>
          <pc:sldMk cId="979763749" sldId="278"/>
        </pc:sldMkLst>
        <pc:spChg chg="mod">
          <ac:chgData name="Coufal Petr" userId="76484aeb-9507-44c9-a583-612a370dac90" providerId="ADAL" clId="{69EB66B5-A26D-455D-B548-BC827A2547ED}" dt="2022-11-20T18:44:35.958" v="1204" actId="20577"/>
          <ac:spMkLst>
            <pc:docMk/>
            <pc:sldMk cId="979763749" sldId="278"/>
            <ac:spMk id="2" creationId="{3BB0638C-B02A-8B6D-038F-604D19E5F78D}"/>
          </ac:spMkLst>
        </pc:spChg>
        <pc:spChg chg="mod">
          <ac:chgData name="Coufal Petr" userId="76484aeb-9507-44c9-a583-612a370dac90" providerId="ADAL" clId="{69EB66B5-A26D-455D-B548-BC827A2547ED}" dt="2022-11-20T18:53:52.252" v="1392" actId="1076"/>
          <ac:spMkLst>
            <pc:docMk/>
            <pc:sldMk cId="979763749" sldId="278"/>
            <ac:spMk id="3" creationId="{B00E3555-AFCF-BEB9-BFEF-781CCAC89568}"/>
          </ac:spMkLst>
        </pc:spChg>
        <pc:spChg chg="add">
          <ac:chgData name="Coufal Petr" userId="76484aeb-9507-44c9-a583-612a370dac90" providerId="ADAL" clId="{69EB66B5-A26D-455D-B548-BC827A2547ED}" dt="2022-11-20T18:44:28.915" v="1181" actId="26606"/>
          <ac:spMkLst>
            <pc:docMk/>
            <pc:sldMk cId="979763749" sldId="278"/>
            <ac:spMk id="1033" creationId="{EB6D1D7F-141C-4D8E-BFBA-D95B68E16385}"/>
          </ac:spMkLst>
        </pc:spChg>
        <pc:spChg chg="add">
          <ac:chgData name="Coufal Petr" userId="76484aeb-9507-44c9-a583-612a370dac90" providerId="ADAL" clId="{69EB66B5-A26D-455D-B548-BC827A2547ED}" dt="2022-11-20T18:44:28.915" v="1181" actId="26606"/>
          <ac:spMkLst>
            <pc:docMk/>
            <pc:sldMk cId="979763749" sldId="278"/>
            <ac:spMk id="1035" creationId="{245B42B6-26F8-4E25-839B-FB38F13BEFFC}"/>
          </ac:spMkLst>
        </pc:spChg>
        <pc:picChg chg="add mod">
          <ac:chgData name="Coufal Petr" userId="76484aeb-9507-44c9-a583-612a370dac90" providerId="ADAL" clId="{69EB66B5-A26D-455D-B548-BC827A2547ED}" dt="2022-11-20T18:44:28.915" v="1181" actId="26606"/>
          <ac:picMkLst>
            <pc:docMk/>
            <pc:sldMk cId="979763749" sldId="278"/>
            <ac:picMk id="1026" creationId="{33020058-23BE-D00A-3F8D-3D8C9C2A93D1}"/>
          </ac:picMkLst>
        </pc:picChg>
        <pc:picChg chg="add mod">
          <ac:chgData name="Coufal Petr" userId="76484aeb-9507-44c9-a583-612a370dac90" providerId="ADAL" clId="{69EB66B5-A26D-455D-B548-BC827A2547ED}" dt="2022-11-20T18:44:28.915" v="1181" actId="26606"/>
          <ac:picMkLst>
            <pc:docMk/>
            <pc:sldMk cId="979763749" sldId="278"/>
            <ac:picMk id="1028" creationId="{DB9A1E11-A861-BEB3-A660-03BBFCC99EB5}"/>
          </ac:picMkLst>
        </pc:picChg>
      </pc:sldChg>
      <pc:sldChg chg="modSp mod">
        <pc:chgData name="Coufal Petr" userId="76484aeb-9507-44c9-a583-612a370dac90" providerId="ADAL" clId="{69EB66B5-A26D-455D-B548-BC827A2547ED}" dt="2022-12-08T20:04:23.580" v="1409" actId="113"/>
        <pc:sldMkLst>
          <pc:docMk/>
          <pc:sldMk cId="4024473978" sldId="280"/>
        </pc:sldMkLst>
        <pc:spChg chg="mod">
          <ac:chgData name="Coufal Petr" userId="76484aeb-9507-44c9-a583-612a370dac90" providerId="ADAL" clId="{69EB66B5-A26D-455D-B548-BC827A2547ED}" dt="2022-12-08T20:04:16.355" v="1408" actId="6559"/>
          <ac:spMkLst>
            <pc:docMk/>
            <pc:sldMk cId="4024473978" sldId="280"/>
            <ac:spMk id="2" creationId="{557924A0-7AB7-08EF-271F-CF55A52D091F}"/>
          </ac:spMkLst>
        </pc:spChg>
        <pc:spChg chg="mod">
          <ac:chgData name="Coufal Petr" userId="76484aeb-9507-44c9-a583-612a370dac90" providerId="ADAL" clId="{69EB66B5-A26D-455D-B548-BC827A2547ED}" dt="2022-12-08T20:04:23.580" v="1409" actId="113"/>
          <ac:spMkLst>
            <pc:docMk/>
            <pc:sldMk cId="4024473978" sldId="280"/>
            <ac:spMk id="3" creationId="{674BB53D-E955-EF7C-16B3-10E8EF85A084}"/>
          </ac:spMkLst>
        </pc:spChg>
      </pc:sldChg>
      <pc:sldChg chg="addSp delSp modSp new mod">
        <pc:chgData name="Coufal Petr" userId="76484aeb-9507-44c9-a583-612a370dac90" providerId="ADAL" clId="{69EB66B5-A26D-455D-B548-BC827A2547ED}" dt="2022-12-10T13:09:20.812" v="2253" actId="20577"/>
        <pc:sldMkLst>
          <pc:docMk/>
          <pc:sldMk cId="1944481432" sldId="282"/>
        </pc:sldMkLst>
        <pc:spChg chg="mod">
          <ac:chgData name="Coufal Petr" userId="76484aeb-9507-44c9-a583-612a370dac90" providerId="ADAL" clId="{69EB66B5-A26D-455D-B548-BC827A2547ED}" dt="2022-12-10T12:59:16.003" v="2160" actId="1076"/>
          <ac:spMkLst>
            <pc:docMk/>
            <pc:sldMk cId="1944481432" sldId="282"/>
            <ac:spMk id="2" creationId="{B15667B4-1CF2-02BA-210D-74AC3A44F25D}"/>
          </ac:spMkLst>
        </pc:spChg>
        <pc:spChg chg="mod">
          <ac:chgData name="Coufal Petr" userId="76484aeb-9507-44c9-a583-612a370dac90" providerId="ADAL" clId="{69EB66B5-A26D-455D-B548-BC827A2547ED}" dt="2022-12-10T13:09:20.812" v="2253" actId="20577"/>
          <ac:spMkLst>
            <pc:docMk/>
            <pc:sldMk cId="1944481432" sldId="282"/>
            <ac:spMk id="3" creationId="{E1414907-1B6C-2432-202E-1292E133D974}"/>
          </ac:spMkLst>
        </pc:spChg>
        <pc:spChg chg="add del">
          <ac:chgData name="Coufal Petr" userId="76484aeb-9507-44c9-a583-612a370dac90" providerId="ADAL" clId="{69EB66B5-A26D-455D-B548-BC827A2547ED}" dt="2022-12-10T10:24:39.328" v="1550" actId="478"/>
          <ac:spMkLst>
            <pc:docMk/>
            <pc:sldMk cId="1944481432" sldId="282"/>
            <ac:spMk id="4" creationId="{1FE6B91D-FEDE-3116-BB65-56DD120EFC46}"/>
          </ac:spMkLst>
        </pc:spChg>
        <pc:spChg chg="add del">
          <ac:chgData name="Coufal Petr" userId="76484aeb-9507-44c9-a583-612a370dac90" providerId="ADAL" clId="{69EB66B5-A26D-455D-B548-BC827A2547ED}" dt="2022-12-10T10:24:52.134" v="1552" actId="478"/>
          <ac:spMkLst>
            <pc:docMk/>
            <pc:sldMk cId="1944481432" sldId="282"/>
            <ac:spMk id="5" creationId="{CC78982E-A819-3F5B-44B9-9471BA9C100B}"/>
          </ac:spMkLst>
        </pc:spChg>
        <pc:picChg chg="add mod">
          <ac:chgData name="Coufal Petr" userId="76484aeb-9507-44c9-a583-612a370dac90" providerId="ADAL" clId="{69EB66B5-A26D-455D-B548-BC827A2547ED}" dt="2022-12-10T12:59:20.254" v="2161" actId="14100"/>
          <ac:picMkLst>
            <pc:docMk/>
            <pc:sldMk cId="1944481432" sldId="282"/>
            <ac:picMk id="2054" creationId="{4B13665A-4757-B2D5-6E37-4BD8C5185AAC}"/>
          </ac:picMkLst>
        </pc:picChg>
      </pc:sldChg>
      <pc:sldChg chg="addSp modSp new mod ord">
        <pc:chgData name="Coufal Petr" userId="76484aeb-9507-44c9-a583-612a370dac90" providerId="ADAL" clId="{69EB66B5-A26D-455D-B548-BC827A2547ED}" dt="2022-12-10T10:36:11.717" v="1767"/>
        <pc:sldMkLst>
          <pc:docMk/>
          <pc:sldMk cId="1887185934" sldId="283"/>
        </pc:sldMkLst>
        <pc:spChg chg="mod">
          <ac:chgData name="Coufal Petr" userId="76484aeb-9507-44c9-a583-612a370dac90" providerId="ADAL" clId="{69EB66B5-A26D-455D-B548-BC827A2547ED}" dt="2022-12-10T10:33:57.439" v="1635" actId="20577"/>
          <ac:spMkLst>
            <pc:docMk/>
            <pc:sldMk cId="1887185934" sldId="283"/>
            <ac:spMk id="2" creationId="{C1267A91-7DBF-10E3-2135-CC983C1139B4}"/>
          </ac:spMkLst>
        </pc:spChg>
        <pc:spChg chg="mod">
          <ac:chgData name="Coufal Petr" userId="76484aeb-9507-44c9-a583-612a370dac90" providerId="ADAL" clId="{69EB66B5-A26D-455D-B548-BC827A2547ED}" dt="2022-12-10T10:35:49.884" v="1765" actId="1076"/>
          <ac:spMkLst>
            <pc:docMk/>
            <pc:sldMk cId="1887185934" sldId="283"/>
            <ac:spMk id="3" creationId="{FEE80532-E4B3-C410-657E-F23E8421CE3B}"/>
          </ac:spMkLst>
        </pc:spChg>
        <pc:spChg chg="add mod">
          <ac:chgData name="Coufal Petr" userId="76484aeb-9507-44c9-a583-612a370dac90" providerId="ADAL" clId="{69EB66B5-A26D-455D-B548-BC827A2547ED}" dt="2022-12-10T10:25:40.821" v="1556"/>
          <ac:spMkLst>
            <pc:docMk/>
            <pc:sldMk cId="1887185934" sldId="283"/>
            <ac:spMk id="7" creationId="{EAEAAC5F-E5DE-311B-9A1E-DF2B1C8B80BC}"/>
          </ac:spMkLst>
        </pc:spChg>
        <pc:spChg chg="add mod">
          <ac:chgData name="Coufal Petr" userId="76484aeb-9507-44c9-a583-612a370dac90" providerId="ADAL" clId="{69EB66B5-A26D-455D-B548-BC827A2547ED}" dt="2022-12-10T10:25:40.821" v="1556"/>
          <ac:spMkLst>
            <pc:docMk/>
            <pc:sldMk cId="1887185934" sldId="283"/>
            <ac:spMk id="8" creationId="{117BFD38-B300-82AE-034F-E66824118A99}"/>
          </ac:spMkLst>
        </pc:spChg>
        <pc:spChg chg="add mod">
          <ac:chgData name="Coufal Petr" userId="76484aeb-9507-44c9-a583-612a370dac90" providerId="ADAL" clId="{69EB66B5-A26D-455D-B548-BC827A2547ED}" dt="2022-12-10T10:25:40.821" v="1556"/>
          <ac:spMkLst>
            <pc:docMk/>
            <pc:sldMk cId="1887185934" sldId="283"/>
            <ac:spMk id="9" creationId="{F326DB7D-9600-3FA0-F8B2-2D245E621C6C}"/>
          </ac:spMkLst>
        </pc:spChg>
        <pc:picChg chg="add mod">
          <ac:chgData name="Coufal Petr" userId="76484aeb-9507-44c9-a583-612a370dac90" providerId="ADAL" clId="{69EB66B5-A26D-455D-B548-BC827A2547ED}" dt="2022-12-10T10:25:40.821" v="1556"/>
          <ac:picMkLst>
            <pc:docMk/>
            <pc:sldMk cId="1887185934" sldId="283"/>
            <ac:picMk id="4" creationId="{7534AB59-1D6A-C9CD-0B8A-3BA284F66241}"/>
          </ac:picMkLst>
        </pc:picChg>
        <pc:picChg chg="add mod">
          <ac:chgData name="Coufal Petr" userId="76484aeb-9507-44c9-a583-612a370dac90" providerId="ADAL" clId="{69EB66B5-A26D-455D-B548-BC827A2547ED}" dt="2022-12-10T10:25:40.821" v="1556"/>
          <ac:picMkLst>
            <pc:docMk/>
            <pc:sldMk cId="1887185934" sldId="283"/>
            <ac:picMk id="5" creationId="{88574FBD-BA41-27FF-706F-B6853EC5F8C5}"/>
          </ac:picMkLst>
        </pc:picChg>
        <pc:picChg chg="add mod">
          <ac:chgData name="Coufal Petr" userId="76484aeb-9507-44c9-a583-612a370dac90" providerId="ADAL" clId="{69EB66B5-A26D-455D-B548-BC827A2547ED}" dt="2022-12-10T10:25:40.821" v="1556"/>
          <ac:picMkLst>
            <pc:docMk/>
            <pc:sldMk cId="1887185934" sldId="283"/>
            <ac:picMk id="6" creationId="{2AAA879C-61B5-1E30-47AC-CBF6209BEB0C}"/>
          </ac:picMkLst>
        </pc:picChg>
      </pc:sldChg>
      <pc:sldChg chg="addSp modSp new mod ord setBg setClrOvrMap">
        <pc:chgData name="Coufal Petr" userId="76484aeb-9507-44c9-a583-612a370dac90" providerId="ADAL" clId="{69EB66B5-A26D-455D-B548-BC827A2547ED}" dt="2022-12-10T13:12:27.129" v="2304" actId="20577"/>
        <pc:sldMkLst>
          <pc:docMk/>
          <pc:sldMk cId="3187866756" sldId="284"/>
        </pc:sldMkLst>
        <pc:spChg chg="mod">
          <ac:chgData name="Coufal Petr" userId="76484aeb-9507-44c9-a583-612a370dac90" providerId="ADAL" clId="{69EB66B5-A26D-455D-B548-BC827A2547ED}" dt="2022-12-10T10:56:35.716" v="2034" actId="2711"/>
          <ac:spMkLst>
            <pc:docMk/>
            <pc:sldMk cId="3187866756" sldId="284"/>
            <ac:spMk id="2" creationId="{CC5E6249-6336-C147-3533-1BAB98385A2F}"/>
          </ac:spMkLst>
        </pc:spChg>
        <pc:spChg chg="mod">
          <ac:chgData name="Coufal Petr" userId="76484aeb-9507-44c9-a583-612a370dac90" providerId="ADAL" clId="{69EB66B5-A26D-455D-B548-BC827A2547ED}" dt="2022-12-10T13:12:27.129" v="2304" actId="20577"/>
          <ac:spMkLst>
            <pc:docMk/>
            <pc:sldMk cId="3187866756" sldId="284"/>
            <ac:spMk id="3" creationId="{FF408134-D357-FDB7-517C-8BE1188ED738}"/>
          </ac:spMkLst>
        </pc:spChg>
        <pc:spChg chg="add">
          <ac:chgData name="Coufal Petr" userId="76484aeb-9507-44c9-a583-612a370dac90" providerId="ADAL" clId="{69EB66B5-A26D-455D-B548-BC827A2547ED}" dt="2022-12-10T10:55:45.623" v="2024" actId="26606"/>
          <ac:spMkLst>
            <pc:docMk/>
            <pc:sldMk cId="3187866756" sldId="284"/>
            <ac:spMk id="4103" creationId="{EB6D1D7F-141C-4D8E-BFBA-D95B68E16385}"/>
          </ac:spMkLst>
        </pc:spChg>
        <pc:spChg chg="add">
          <ac:chgData name="Coufal Petr" userId="76484aeb-9507-44c9-a583-612a370dac90" providerId="ADAL" clId="{69EB66B5-A26D-455D-B548-BC827A2547ED}" dt="2022-12-10T10:55:45.623" v="2024" actId="26606"/>
          <ac:spMkLst>
            <pc:docMk/>
            <pc:sldMk cId="3187866756" sldId="284"/>
            <ac:spMk id="4105" creationId="{558DA214-7FDA-4C9D-A7CF-9AD725E290E1}"/>
          </ac:spMkLst>
        </pc:spChg>
        <pc:picChg chg="add mod modCrop">
          <ac:chgData name="Coufal Petr" userId="76484aeb-9507-44c9-a583-612a370dac90" providerId="ADAL" clId="{69EB66B5-A26D-455D-B548-BC827A2547ED}" dt="2022-12-10T10:58:11.242" v="2046" actId="18131"/>
          <ac:picMkLst>
            <pc:docMk/>
            <pc:sldMk cId="3187866756" sldId="284"/>
            <ac:picMk id="5" creationId="{89560BE0-8044-FEEE-3C2C-8A033DBF9543}"/>
          </ac:picMkLst>
        </pc:picChg>
        <pc:picChg chg="add mod ord">
          <ac:chgData name="Coufal Petr" userId="76484aeb-9507-44c9-a583-612a370dac90" providerId="ADAL" clId="{69EB66B5-A26D-455D-B548-BC827A2547ED}" dt="2022-12-10T10:55:45.623" v="2024" actId="26606"/>
          <ac:picMkLst>
            <pc:docMk/>
            <pc:sldMk cId="3187866756" sldId="284"/>
            <ac:picMk id="4098" creationId="{0CE0AE1F-9650-3ADC-EA66-DA7749970BB7}"/>
          </ac:picMkLst>
        </pc:picChg>
      </pc:sldChg>
    </pc:docChg>
  </pc:docChgLst>
  <pc:docChgLst>
    <pc:chgData name="Coufal Petr" userId="76484aeb-9507-44c9-a583-612a370dac90" providerId="ADAL" clId="{BFDC9ED2-7B65-40D9-A365-CB2F9F06CCCE}"/>
    <pc:docChg chg="undo redo custSel addSld modSld sldOrd">
      <pc:chgData name="Coufal Petr" userId="76484aeb-9507-44c9-a583-612a370dac90" providerId="ADAL" clId="{BFDC9ED2-7B65-40D9-A365-CB2F9F06CCCE}" dt="2022-12-08T14:17:32.815" v="1149"/>
      <pc:docMkLst>
        <pc:docMk/>
      </pc:docMkLst>
      <pc:sldChg chg="modSp mod">
        <pc:chgData name="Coufal Petr" userId="76484aeb-9507-44c9-a583-612a370dac90" providerId="ADAL" clId="{BFDC9ED2-7B65-40D9-A365-CB2F9F06CCCE}" dt="2022-11-10T09:58:35.607" v="18" actId="1076"/>
        <pc:sldMkLst>
          <pc:docMk/>
          <pc:sldMk cId="1471315416" sldId="257"/>
        </pc:sldMkLst>
        <pc:spChg chg="mod">
          <ac:chgData name="Coufal Petr" userId="76484aeb-9507-44c9-a583-612a370dac90" providerId="ADAL" clId="{BFDC9ED2-7B65-40D9-A365-CB2F9F06CCCE}" dt="2022-11-10T09:58:35.607" v="18" actId="1076"/>
          <ac:spMkLst>
            <pc:docMk/>
            <pc:sldMk cId="1471315416" sldId="257"/>
            <ac:spMk id="3" creationId="{3C5A46F0-D99B-C097-ACB5-14D3817AB2D0}"/>
          </ac:spMkLst>
        </pc:spChg>
        <pc:picChg chg="mod">
          <ac:chgData name="Coufal Petr" userId="76484aeb-9507-44c9-a583-612a370dac90" providerId="ADAL" clId="{BFDC9ED2-7B65-40D9-A365-CB2F9F06CCCE}" dt="2022-11-10T09:58:22.644" v="13" actId="14100"/>
          <ac:picMkLst>
            <pc:docMk/>
            <pc:sldMk cId="1471315416" sldId="257"/>
            <ac:picMk id="1028" creationId="{183F962F-C8AA-6CDD-D304-62D8042A8A51}"/>
          </ac:picMkLst>
        </pc:picChg>
      </pc:sldChg>
      <pc:sldChg chg="ord">
        <pc:chgData name="Coufal Petr" userId="76484aeb-9507-44c9-a583-612a370dac90" providerId="ADAL" clId="{BFDC9ED2-7B65-40D9-A365-CB2F9F06CCCE}" dt="2022-11-10T09:44:02.738" v="1"/>
        <pc:sldMkLst>
          <pc:docMk/>
          <pc:sldMk cId="2858573839" sldId="258"/>
        </pc:sldMkLst>
      </pc:sldChg>
      <pc:sldChg chg="addSp modSp mod">
        <pc:chgData name="Coufal Petr" userId="76484aeb-9507-44c9-a583-612a370dac90" providerId="ADAL" clId="{BFDC9ED2-7B65-40D9-A365-CB2F9F06CCCE}" dt="2022-12-08T14:07:55.743" v="1135"/>
        <pc:sldMkLst>
          <pc:docMk/>
          <pc:sldMk cId="1285247393" sldId="266"/>
        </pc:sldMkLst>
        <pc:spChg chg="mod">
          <ac:chgData name="Coufal Petr" userId="76484aeb-9507-44c9-a583-612a370dac90" providerId="ADAL" clId="{BFDC9ED2-7B65-40D9-A365-CB2F9F06CCCE}" dt="2022-12-08T08:30:21.655" v="685" actId="1076"/>
          <ac:spMkLst>
            <pc:docMk/>
            <pc:sldMk cId="1285247393" sldId="266"/>
            <ac:spMk id="2" creationId="{821A3AC9-F910-861B-23AB-87F19CD9EEAD}"/>
          </ac:spMkLst>
        </pc:spChg>
        <pc:spChg chg="mod">
          <ac:chgData name="Coufal Petr" userId="76484aeb-9507-44c9-a583-612a370dac90" providerId="ADAL" clId="{BFDC9ED2-7B65-40D9-A365-CB2F9F06CCCE}" dt="2022-12-08T14:06:13.146" v="1129" actId="20577"/>
          <ac:spMkLst>
            <pc:docMk/>
            <pc:sldMk cId="1285247393" sldId="266"/>
            <ac:spMk id="3" creationId="{F1DF3B27-2EC5-D996-45C0-7FBF3B1945F8}"/>
          </ac:spMkLst>
        </pc:spChg>
        <pc:graphicFrameChg chg="add mod modGraphic">
          <ac:chgData name="Coufal Petr" userId="76484aeb-9507-44c9-a583-612a370dac90" providerId="ADAL" clId="{BFDC9ED2-7B65-40D9-A365-CB2F9F06CCCE}" dt="2022-12-08T14:07:55.743" v="1135"/>
          <ac:graphicFrameMkLst>
            <pc:docMk/>
            <pc:sldMk cId="1285247393" sldId="266"/>
            <ac:graphicFrameMk id="5" creationId="{32D26E4C-A2AC-A8E2-8BF4-86BF93577D3C}"/>
          </ac:graphicFrameMkLst>
        </pc:graphicFrameChg>
      </pc:sldChg>
      <pc:sldChg chg="modSp mod">
        <pc:chgData name="Coufal Petr" userId="76484aeb-9507-44c9-a583-612a370dac90" providerId="ADAL" clId="{BFDC9ED2-7B65-40D9-A365-CB2F9F06CCCE}" dt="2022-12-08T08:27:49.285" v="660" actId="1076"/>
        <pc:sldMkLst>
          <pc:docMk/>
          <pc:sldMk cId="2959418498" sldId="267"/>
        </pc:sldMkLst>
        <pc:spChg chg="mod">
          <ac:chgData name="Coufal Petr" userId="76484aeb-9507-44c9-a583-612a370dac90" providerId="ADAL" clId="{BFDC9ED2-7B65-40D9-A365-CB2F9F06CCCE}" dt="2022-12-08T08:27:49.285" v="660" actId="1076"/>
          <ac:spMkLst>
            <pc:docMk/>
            <pc:sldMk cId="2959418498" sldId="267"/>
            <ac:spMk id="2" creationId="{557924A0-7AB7-08EF-271F-CF55A52D091F}"/>
          </ac:spMkLst>
        </pc:spChg>
        <pc:spChg chg="mod">
          <ac:chgData name="Coufal Petr" userId="76484aeb-9507-44c9-a583-612a370dac90" providerId="ADAL" clId="{BFDC9ED2-7B65-40D9-A365-CB2F9F06CCCE}" dt="2022-12-08T08:08:52.170" v="486" actId="1076"/>
          <ac:spMkLst>
            <pc:docMk/>
            <pc:sldMk cId="2959418498" sldId="267"/>
            <ac:spMk id="3" creationId="{674BB53D-E955-EF7C-16B3-10E8EF85A084}"/>
          </ac:spMkLst>
        </pc:spChg>
      </pc:sldChg>
      <pc:sldChg chg="addSp delSp modSp mod setBg setClrOvrMap">
        <pc:chgData name="Coufal Petr" userId="76484aeb-9507-44c9-a583-612a370dac90" providerId="ADAL" clId="{BFDC9ED2-7B65-40D9-A365-CB2F9F06CCCE}" dt="2022-12-08T14:00:27.950" v="1087" actId="1076"/>
        <pc:sldMkLst>
          <pc:docMk/>
          <pc:sldMk cId="1142075383" sldId="268"/>
        </pc:sldMkLst>
        <pc:spChg chg="mod">
          <ac:chgData name="Coufal Petr" userId="76484aeb-9507-44c9-a583-612a370dac90" providerId="ADAL" clId="{BFDC9ED2-7B65-40D9-A365-CB2F9F06CCCE}" dt="2022-12-08T14:00:25.713" v="1086" actId="1076"/>
          <ac:spMkLst>
            <pc:docMk/>
            <pc:sldMk cId="1142075383" sldId="268"/>
            <ac:spMk id="2" creationId="{61598E7D-07B5-FD7A-6C6D-8E2B4FEE3AEC}"/>
          </ac:spMkLst>
        </pc:spChg>
        <pc:spChg chg="mod">
          <ac:chgData name="Coufal Petr" userId="76484aeb-9507-44c9-a583-612a370dac90" providerId="ADAL" clId="{BFDC9ED2-7B65-40D9-A365-CB2F9F06CCCE}" dt="2022-12-08T14:00:27.950" v="1087" actId="1076"/>
          <ac:spMkLst>
            <pc:docMk/>
            <pc:sldMk cId="1142075383" sldId="268"/>
            <ac:spMk id="3" creationId="{14510AE5-6F3F-16BB-1AB1-D5A9821F0C72}"/>
          </ac:spMkLst>
        </pc:spChg>
        <pc:spChg chg="add del mod">
          <ac:chgData name="Coufal Petr" userId="76484aeb-9507-44c9-a583-612a370dac90" providerId="ADAL" clId="{BFDC9ED2-7B65-40D9-A365-CB2F9F06CCCE}" dt="2022-12-08T13:41:42.473" v="788" actId="21"/>
          <ac:spMkLst>
            <pc:docMk/>
            <pc:sldMk cId="1142075383" sldId="268"/>
            <ac:spMk id="6" creationId="{6FDFE9DA-89B2-C478-CBBB-D5F7C40D5205}"/>
          </ac:spMkLst>
        </pc:spChg>
        <pc:spChg chg="add mod">
          <ac:chgData name="Coufal Petr" userId="76484aeb-9507-44c9-a583-612a370dac90" providerId="ADAL" clId="{BFDC9ED2-7B65-40D9-A365-CB2F9F06CCCE}" dt="2022-12-08T13:42:02.825" v="794" actId="1076"/>
          <ac:spMkLst>
            <pc:docMk/>
            <pc:sldMk cId="1142075383" sldId="268"/>
            <ac:spMk id="8" creationId="{A1076144-2E56-A8A9-F83B-674540447309}"/>
          </ac:spMkLst>
        </pc:spChg>
        <pc:spChg chg="add del">
          <ac:chgData name="Coufal Petr" userId="76484aeb-9507-44c9-a583-612a370dac90" providerId="ADAL" clId="{BFDC9ED2-7B65-40D9-A365-CB2F9F06CCCE}" dt="2022-12-08T13:41:38.859" v="786" actId="26606"/>
          <ac:spMkLst>
            <pc:docMk/>
            <pc:sldMk cId="1142075383" sldId="268"/>
            <ac:spMk id="2054" creationId="{EB6D1D7F-141C-4D8E-BFBA-D95B68E16385}"/>
          </ac:spMkLst>
        </pc:spChg>
        <pc:spChg chg="add del">
          <ac:chgData name="Coufal Petr" userId="76484aeb-9507-44c9-a583-612a370dac90" providerId="ADAL" clId="{BFDC9ED2-7B65-40D9-A365-CB2F9F06CCCE}" dt="2022-12-08T13:41:38.859" v="786" actId="26606"/>
          <ac:spMkLst>
            <pc:docMk/>
            <pc:sldMk cId="1142075383" sldId="268"/>
            <ac:spMk id="2055" creationId="{558DA214-7FDA-4C9D-A7CF-9AD725E290E1}"/>
          </ac:spMkLst>
        </pc:spChg>
        <pc:spChg chg="add del">
          <ac:chgData name="Coufal Petr" userId="76484aeb-9507-44c9-a583-612a370dac90" providerId="ADAL" clId="{BFDC9ED2-7B65-40D9-A365-CB2F9F06CCCE}" dt="2022-12-08T13:41:53.499" v="791" actId="26606"/>
          <ac:spMkLst>
            <pc:docMk/>
            <pc:sldMk cId="1142075383" sldId="268"/>
            <ac:spMk id="2056" creationId="{EB6D1D7F-141C-4D8E-BFBA-D95B68E16385}"/>
          </ac:spMkLst>
        </pc:spChg>
        <pc:spChg chg="add del">
          <ac:chgData name="Coufal Petr" userId="76484aeb-9507-44c9-a583-612a370dac90" providerId="ADAL" clId="{BFDC9ED2-7B65-40D9-A365-CB2F9F06CCCE}" dt="2022-12-08T13:41:27.548" v="780" actId="26606"/>
          <ac:spMkLst>
            <pc:docMk/>
            <pc:sldMk cId="1142075383" sldId="268"/>
            <ac:spMk id="2057" creationId="{EB6D1D7F-141C-4D8E-BFBA-D95B68E16385}"/>
          </ac:spMkLst>
        </pc:spChg>
        <pc:spChg chg="add del">
          <ac:chgData name="Coufal Petr" userId="76484aeb-9507-44c9-a583-612a370dac90" providerId="ADAL" clId="{BFDC9ED2-7B65-40D9-A365-CB2F9F06CCCE}" dt="2022-12-08T13:41:53.499" v="791" actId="26606"/>
          <ac:spMkLst>
            <pc:docMk/>
            <pc:sldMk cId="1142075383" sldId="268"/>
            <ac:spMk id="2058" creationId="{558DA214-7FDA-4C9D-A7CF-9AD725E290E1}"/>
          </ac:spMkLst>
        </pc:spChg>
        <pc:spChg chg="add del">
          <ac:chgData name="Coufal Petr" userId="76484aeb-9507-44c9-a583-612a370dac90" providerId="ADAL" clId="{BFDC9ED2-7B65-40D9-A365-CB2F9F06CCCE}" dt="2022-12-08T13:41:27.548" v="780" actId="26606"/>
          <ac:spMkLst>
            <pc:docMk/>
            <pc:sldMk cId="1142075383" sldId="268"/>
            <ac:spMk id="2059" creationId="{558DA214-7FDA-4C9D-A7CF-9AD725E290E1}"/>
          </ac:spMkLst>
        </pc:spChg>
        <pc:picChg chg="del">
          <ac:chgData name="Coufal Petr" userId="76484aeb-9507-44c9-a583-612a370dac90" providerId="ADAL" clId="{BFDC9ED2-7B65-40D9-A365-CB2F9F06CCCE}" dt="2022-12-08T13:40:51.620" v="774" actId="478"/>
          <ac:picMkLst>
            <pc:docMk/>
            <pc:sldMk cId="1142075383" sldId="268"/>
            <ac:picMk id="5" creationId="{6EB52DAE-E904-E481-7424-EADA56323EF7}"/>
          </ac:picMkLst>
        </pc:picChg>
        <pc:picChg chg="del">
          <ac:chgData name="Coufal Petr" userId="76484aeb-9507-44c9-a583-612a370dac90" providerId="ADAL" clId="{BFDC9ED2-7B65-40D9-A365-CB2F9F06CCCE}" dt="2022-12-08T13:40:56.188" v="776" actId="478"/>
          <ac:picMkLst>
            <pc:docMk/>
            <pc:sldMk cId="1142075383" sldId="268"/>
            <ac:picMk id="7" creationId="{DA7B3297-094B-7FAE-97B3-D8E1ACE1C7E9}"/>
          </ac:picMkLst>
        </pc:picChg>
        <pc:picChg chg="del">
          <ac:chgData name="Coufal Petr" userId="76484aeb-9507-44c9-a583-612a370dac90" providerId="ADAL" clId="{BFDC9ED2-7B65-40D9-A365-CB2F9F06CCCE}" dt="2022-12-08T13:39:42.155" v="765" actId="478"/>
          <ac:picMkLst>
            <pc:docMk/>
            <pc:sldMk cId="1142075383" sldId="268"/>
            <ac:picMk id="9" creationId="{E0187F16-7043-CEFF-76F6-38C194AAF76D}"/>
          </ac:picMkLst>
        </pc:picChg>
        <pc:picChg chg="add mod">
          <ac:chgData name="Coufal Petr" userId="76484aeb-9507-44c9-a583-612a370dac90" providerId="ADAL" clId="{BFDC9ED2-7B65-40D9-A365-CB2F9F06CCCE}" dt="2022-12-08T13:41:54.415" v="792" actId="27614"/>
          <ac:picMkLst>
            <pc:docMk/>
            <pc:sldMk cId="1142075383" sldId="268"/>
            <ac:picMk id="2050" creationId="{B9EFC4E7-E66C-51F2-3E19-58E83809A77B}"/>
          </ac:picMkLst>
        </pc:picChg>
        <pc:picChg chg="add mod">
          <ac:chgData name="Coufal Petr" userId="76484aeb-9507-44c9-a583-612a370dac90" providerId="ADAL" clId="{BFDC9ED2-7B65-40D9-A365-CB2F9F06CCCE}" dt="2022-12-08T13:41:53.499" v="791" actId="26606"/>
          <ac:picMkLst>
            <pc:docMk/>
            <pc:sldMk cId="1142075383" sldId="268"/>
            <ac:picMk id="2052" creationId="{3E60A8F5-1189-C81C-4D0E-2CBF5219CF7E}"/>
          </ac:picMkLst>
        </pc:picChg>
      </pc:sldChg>
      <pc:sldChg chg="modSp mod">
        <pc:chgData name="Coufal Petr" userId="76484aeb-9507-44c9-a583-612a370dac90" providerId="ADAL" clId="{BFDC9ED2-7B65-40D9-A365-CB2F9F06CCCE}" dt="2022-12-08T14:17:14.602" v="1147" actId="1076"/>
        <pc:sldMkLst>
          <pc:docMk/>
          <pc:sldMk cId="1851963324" sldId="269"/>
        </pc:sldMkLst>
        <pc:spChg chg="mod">
          <ac:chgData name="Coufal Petr" userId="76484aeb-9507-44c9-a583-612a370dac90" providerId="ADAL" clId="{BFDC9ED2-7B65-40D9-A365-CB2F9F06CCCE}" dt="2022-12-08T14:17:14.602" v="1147" actId="1076"/>
          <ac:spMkLst>
            <pc:docMk/>
            <pc:sldMk cId="1851963324" sldId="269"/>
            <ac:spMk id="3" creationId="{712D54EC-6C83-686C-53E3-5A924868B5FD}"/>
          </ac:spMkLst>
        </pc:spChg>
      </pc:sldChg>
      <pc:sldChg chg="modSp mod">
        <pc:chgData name="Coufal Petr" userId="76484aeb-9507-44c9-a583-612a370dac90" providerId="ADAL" clId="{BFDC9ED2-7B65-40D9-A365-CB2F9F06CCCE}" dt="2022-12-08T14:08:56.988" v="1145" actId="1076"/>
        <pc:sldMkLst>
          <pc:docMk/>
          <pc:sldMk cId="1799824457" sldId="274"/>
        </pc:sldMkLst>
        <pc:spChg chg="mod">
          <ac:chgData name="Coufal Petr" userId="76484aeb-9507-44c9-a583-612a370dac90" providerId="ADAL" clId="{BFDC9ED2-7B65-40D9-A365-CB2F9F06CCCE}" dt="2022-12-08T14:08:56.988" v="1145" actId="1076"/>
          <ac:spMkLst>
            <pc:docMk/>
            <pc:sldMk cId="1799824457" sldId="274"/>
            <ac:spMk id="2" creationId="{90F9E51A-A121-1E81-D95B-F911492CF2D8}"/>
          </ac:spMkLst>
        </pc:spChg>
        <pc:spChg chg="mod">
          <ac:chgData name="Coufal Petr" userId="76484aeb-9507-44c9-a583-612a370dac90" providerId="ADAL" clId="{BFDC9ED2-7B65-40D9-A365-CB2F9F06CCCE}" dt="2022-12-08T14:08:42.023" v="1144" actId="1076"/>
          <ac:spMkLst>
            <pc:docMk/>
            <pc:sldMk cId="1799824457" sldId="274"/>
            <ac:spMk id="3" creationId="{5D6D1B6E-A706-F88B-1A6B-F4C3091DB54B}"/>
          </ac:spMkLst>
        </pc:spChg>
      </pc:sldChg>
      <pc:sldChg chg="addSp delSp modSp new mod ord setBg setClrOvrMap">
        <pc:chgData name="Coufal Petr" userId="76484aeb-9507-44c9-a583-612a370dac90" providerId="ADAL" clId="{BFDC9ED2-7B65-40D9-A365-CB2F9F06CCCE}" dt="2022-12-08T14:17:32.815" v="1149"/>
        <pc:sldMkLst>
          <pc:docMk/>
          <pc:sldMk cId="771829260" sldId="279"/>
        </pc:sldMkLst>
        <pc:spChg chg="mod">
          <ac:chgData name="Coufal Petr" userId="76484aeb-9507-44c9-a583-612a370dac90" providerId="ADAL" clId="{BFDC9ED2-7B65-40D9-A365-CB2F9F06CCCE}" dt="2022-12-08T07:26:15.429" v="347" actId="1076"/>
          <ac:spMkLst>
            <pc:docMk/>
            <pc:sldMk cId="771829260" sldId="279"/>
            <ac:spMk id="2" creationId="{2CD1A0FD-0B5C-21CE-7A1E-135039599598}"/>
          </ac:spMkLst>
        </pc:spChg>
        <pc:spChg chg="mod">
          <ac:chgData name="Coufal Petr" userId="76484aeb-9507-44c9-a583-612a370dac90" providerId="ADAL" clId="{BFDC9ED2-7B65-40D9-A365-CB2F9F06CCCE}" dt="2022-12-08T07:26:06.511" v="345" actId="1076"/>
          <ac:spMkLst>
            <pc:docMk/>
            <pc:sldMk cId="771829260" sldId="279"/>
            <ac:spMk id="3" creationId="{9A31DCA2-1854-F2FF-590B-5A37A019B868}"/>
          </ac:spMkLst>
        </pc:spChg>
        <pc:spChg chg="add del">
          <ac:chgData name="Coufal Petr" userId="76484aeb-9507-44c9-a583-612a370dac90" providerId="ADAL" clId="{BFDC9ED2-7B65-40D9-A365-CB2F9F06CCCE}" dt="2022-12-01T12:48:46.638" v="201" actId="26606"/>
          <ac:spMkLst>
            <pc:docMk/>
            <pc:sldMk cId="771829260" sldId="279"/>
            <ac:spMk id="1031" creationId="{EB6D1D7F-141C-4D8E-BFBA-D95B68E16385}"/>
          </ac:spMkLst>
        </pc:spChg>
        <pc:spChg chg="add del">
          <ac:chgData name="Coufal Petr" userId="76484aeb-9507-44c9-a583-612a370dac90" providerId="ADAL" clId="{BFDC9ED2-7B65-40D9-A365-CB2F9F06CCCE}" dt="2022-12-01T12:48:46.638" v="201" actId="26606"/>
          <ac:spMkLst>
            <pc:docMk/>
            <pc:sldMk cId="771829260" sldId="279"/>
            <ac:spMk id="1033" creationId="{B7B54865-0417-4422-B63B-3E74C04CD741}"/>
          </ac:spMkLst>
        </pc:spChg>
        <pc:spChg chg="add del">
          <ac:chgData name="Coufal Petr" userId="76484aeb-9507-44c9-a583-612a370dac90" providerId="ADAL" clId="{BFDC9ED2-7B65-40D9-A365-CB2F9F06CCCE}" dt="2022-12-01T12:48:46.638" v="201" actId="26606"/>
          <ac:spMkLst>
            <pc:docMk/>
            <pc:sldMk cId="771829260" sldId="279"/>
            <ac:spMk id="1035" creationId="{4815D795-EBA0-4245-89F8-B459481683FB}"/>
          </ac:spMkLst>
        </pc:spChg>
        <pc:spChg chg="add">
          <ac:chgData name="Coufal Petr" userId="76484aeb-9507-44c9-a583-612a370dac90" providerId="ADAL" clId="{BFDC9ED2-7B65-40D9-A365-CB2F9F06CCCE}" dt="2022-12-01T12:48:46.638" v="201" actId="26606"/>
          <ac:spMkLst>
            <pc:docMk/>
            <pc:sldMk cId="771829260" sldId="279"/>
            <ac:spMk id="1040" creationId="{EB6D1D7F-141C-4D8E-BFBA-D95B68E16385}"/>
          </ac:spMkLst>
        </pc:spChg>
        <pc:spChg chg="add">
          <ac:chgData name="Coufal Petr" userId="76484aeb-9507-44c9-a583-612a370dac90" providerId="ADAL" clId="{BFDC9ED2-7B65-40D9-A365-CB2F9F06CCCE}" dt="2022-12-01T12:48:46.638" v="201" actId="26606"/>
          <ac:spMkLst>
            <pc:docMk/>
            <pc:sldMk cId="771829260" sldId="279"/>
            <ac:spMk id="1042" creationId="{558DA214-7FDA-4C9D-A7CF-9AD725E290E1}"/>
          </ac:spMkLst>
        </pc:spChg>
        <pc:picChg chg="add mod ord">
          <ac:chgData name="Coufal Petr" userId="76484aeb-9507-44c9-a583-612a370dac90" providerId="ADAL" clId="{BFDC9ED2-7B65-40D9-A365-CB2F9F06CCCE}" dt="2022-12-01T12:53:29.801" v="331" actId="14100"/>
          <ac:picMkLst>
            <pc:docMk/>
            <pc:sldMk cId="771829260" sldId="279"/>
            <ac:picMk id="1026" creationId="{E0E7DBFE-7BA3-D424-C889-371AA7A5F35B}"/>
          </ac:picMkLst>
        </pc:picChg>
      </pc:sldChg>
      <pc:sldChg chg="addSp delSp modSp add mod ord">
        <pc:chgData name="Coufal Petr" userId="76484aeb-9507-44c9-a583-612a370dac90" providerId="ADAL" clId="{BFDC9ED2-7B65-40D9-A365-CB2F9F06CCCE}" dt="2022-12-08T14:09:15.525" v="1146" actId="14100"/>
        <pc:sldMkLst>
          <pc:docMk/>
          <pc:sldMk cId="4024473978" sldId="280"/>
        </pc:sldMkLst>
        <pc:spChg chg="mod">
          <ac:chgData name="Coufal Petr" userId="76484aeb-9507-44c9-a583-612a370dac90" providerId="ADAL" clId="{BFDC9ED2-7B65-40D9-A365-CB2F9F06CCCE}" dt="2022-12-08T14:09:15.525" v="1146" actId="14100"/>
          <ac:spMkLst>
            <pc:docMk/>
            <pc:sldMk cId="4024473978" sldId="280"/>
            <ac:spMk id="2" creationId="{557924A0-7AB7-08EF-271F-CF55A52D091F}"/>
          </ac:spMkLst>
        </pc:spChg>
        <pc:spChg chg="mod">
          <ac:chgData name="Coufal Petr" userId="76484aeb-9507-44c9-a583-612a370dac90" providerId="ADAL" clId="{BFDC9ED2-7B65-40D9-A365-CB2F9F06CCCE}" dt="2022-12-08T08:23:58.269" v="616" actId="20577"/>
          <ac:spMkLst>
            <pc:docMk/>
            <pc:sldMk cId="4024473978" sldId="280"/>
            <ac:spMk id="3" creationId="{674BB53D-E955-EF7C-16B3-10E8EF85A084}"/>
          </ac:spMkLst>
        </pc:spChg>
        <pc:spChg chg="del">
          <ac:chgData name="Coufal Petr" userId="76484aeb-9507-44c9-a583-612a370dac90" providerId="ADAL" clId="{BFDC9ED2-7B65-40D9-A365-CB2F9F06CCCE}" dt="2022-12-08T08:14:35.569" v="517" actId="26606"/>
          <ac:spMkLst>
            <pc:docMk/>
            <pc:sldMk cId="4024473978" sldId="280"/>
            <ac:spMk id="12" creationId="{EB6D1D7F-141C-4D8E-BFBA-D95B68E16385}"/>
          </ac:spMkLst>
        </pc:spChg>
        <pc:spChg chg="del">
          <ac:chgData name="Coufal Petr" userId="76484aeb-9507-44c9-a583-612a370dac90" providerId="ADAL" clId="{BFDC9ED2-7B65-40D9-A365-CB2F9F06CCCE}" dt="2022-12-08T08:14:35.569" v="517" actId="26606"/>
          <ac:spMkLst>
            <pc:docMk/>
            <pc:sldMk cId="4024473978" sldId="280"/>
            <ac:spMk id="14" creationId="{245B42B6-26F8-4E25-839B-FB38F13BEFFC}"/>
          </ac:spMkLst>
        </pc:spChg>
        <pc:spChg chg="add">
          <ac:chgData name="Coufal Petr" userId="76484aeb-9507-44c9-a583-612a370dac90" providerId="ADAL" clId="{BFDC9ED2-7B65-40D9-A365-CB2F9F06CCCE}" dt="2022-12-08T08:14:35.569" v="517" actId="26606"/>
          <ac:spMkLst>
            <pc:docMk/>
            <pc:sldMk cId="4024473978" sldId="280"/>
            <ac:spMk id="1031" creationId="{EB6D1D7F-141C-4D8E-BFBA-D95B68E16385}"/>
          </ac:spMkLst>
        </pc:spChg>
        <pc:spChg chg="add">
          <ac:chgData name="Coufal Petr" userId="76484aeb-9507-44c9-a583-612a370dac90" providerId="ADAL" clId="{BFDC9ED2-7B65-40D9-A365-CB2F9F06CCCE}" dt="2022-12-08T08:14:35.569" v="517" actId="26606"/>
          <ac:spMkLst>
            <pc:docMk/>
            <pc:sldMk cId="4024473978" sldId="280"/>
            <ac:spMk id="1033" creationId="{245B42B6-26F8-4E25-839B-FB38F13BEFFC}"/>
          </ac:spMkLst>
        </pc:spChg>
        <pc:picChg chg="del">
          <ac:chgData name="Coufal Petr" userId="76484aeb-9507-44c9-a583-612a370dac90" providerId="ADAL" clId="{BFDC9ED2-7B65-40D9-A365-CB2F9F06CCCE}" dt="2022-12-08T08:14:28.113" v="515" actId="478"/>
          <ac:picMkLst>
            <pc:docMk/>
            <pc:sldMk cId="4024473978" sldId="280"/>
            <ac:picMk id="4" creationId="{3376C21B-152E-4127-B5B1-7C0258FECD5F}"/>
          </ac:picMkLst>
        </pc:picChg>
        <pc:picChg chg="del">
          <ac:chgData name="Coufal Petr" userId="76484aeb-9507-44c9-a583-612a370dac90" providerId="ADAL" clId="{BFDC9ED2-7B65-40D9-A365-CB2F9F06CCCE}" dt="2022-12-08T08:14:27.162" v="514" actId="478"/>
          <ac:picMkLst>
            <pc:docMk/>
            <pc:sldMk cId="4024473978" sldId="280"/>
            <ac:picMk id="5" creationId="{FF5C3F95-7532-0134-C858-486A7645D151}"/>
          </ac:picMkLst>
        </pc:picChg>
        <pc:picChg chg="del">
          <ac:chgData name="Coufal Petr" userId="76484aeb-9507-44c9-a583-612a370dac90" providerId="ADAL" clId="{BFDC9ED2-7B65-40D9-A365-CB2F9F06CCCE}" dt="2022-12-08T08:14:26.344" v="513" actId="478"/>
          <ac:picMkLst>
            <pc:docMk/>
            <pc:sldMk cId="4024473978" sldId="280"/>
            <ac:picMk id="9" creationId="{BB5724EA-2398-5FDC-C8EA-32FB2B603B10}"/>
          </ac:picMkLst>
        </pc:picChg>
        <pc:picChg chg="add mod">
          <ac:chgData name="Coufal Petr" userId="76484aeb-9507-44c9-a583-612a370dac90" providerId="ADAL" clId="{BFDC9ED2-7B65-40D9-A365-CB2F9F06CCCE}" dt="2022-12-08T08:14:35.569" v="517" actId="26606"/>
          <ac:picMkLst>
            <pc:docMk/>
            <pc:sldMk cId="4024473978" sldId="280"/>
            <ac:picMk id="1026" creationId="{DB488592-66EB-6097-50ED-BB1509E9D3EA}"/>
          </ac:picMkLst>
        </pc:picChg>
      </pc:sldChg>
      <pc:sldChg chg="addSp delSp modSp add mod setBg setClrOvrMap">
        <pc:chgData name="Coufal Petr" userId="76484aeb-9507-44c9-a583-612a370dac90" providerId="ADAL" clId="{BFDC9ED2-7B65-40D9-A365-CB2F9F06CCCE}" dt="2022-12-08T13:57:15.299" v="902" actId="20577"/>
        <pc:sldMkLst>
          <pc:docMk/>
          <pc:sldMk cId="3828672714" sldId="281"/>
        </pc:sldMkLst>
        <pc:spChg chg="mod">
          <ac:chgData name="Coufal Petr" userId="76484aeb-9507-44c9-a583-612a370dac90" providerId="ADAL" clId="{BFDC9ED2-7B65-40D9-A365-CB2F9F06CCCE}" dt="2022-12-08T13:57:15.299" v="902" actId="20577"/>
          <ac:spMkLst>
            <pc:docMk/>
            <pc:sldMk cId="3828672714" sldId="281"/>
            <ac:spMk id="2" creationId="{61598E7D-07B5-FD7A-6C6D-8E2B4FEE3AEC}"/>
          </ac:spMkLst>
        </pc:spChg>
        <pc:spChg chg="mod ord">
          <ac:chgData name="Coufal Petr" userId="76484aeb-9507-44c9-a583-612a370dac90" providerId="ADAL" clId="{BFDC9ED2-7B65-40D9-A365-CB2F9F06CCCE}" dt="2022-12-08T13:56:54.731" v="900" actId="1076"/>
          <ac:spMkLst>
            <pc:docMk/>
            <pc:sldMk cId="3828672714" sldId="281"/>
            <ac:spMk id="3" creationId="{14510AE5-6F3F-16BB-1AB1-D5A9821F0C72}"/>
          </ac:spMkLst>
        </pc:spChg>
        <pc:spChg chg="del">
          <ac:chgData name="Coufal Petr" userId="76484aeb-9507-44c9-a583-612a370dac90" providerId="ADAL" clId="{BFDC9ED2-7B65-40D9-A365-CB2F9F06CCCE}" dt="2022-12-08T13:45:23.415" v="798" actId="478"/>
          <ac:spMkLst>
            <pc:docMk/>
            <pc:sldMk cId="3828672714" sldId="281"/>
            <ac:spMk id="6" creationId="{6FDFE9DA-89B2-C478-CBBB-D5F7C40D5205}"/>
          </ac:spMkLst>
        </pc:spChg>
        <pc:spChg chg="add del">
          <ac:chgData name="Coufal Petr" userId="76484aeb-9507-44c9-a583-612a370dac90" providerId="ADAL" clId="{BFDC9ED2-7B65-40D9-A365-CB2F9F06CCCE}" dt="2022-12-08T13:51:38.024" v="839" actId="26606"/>
          <ac:spMkLst>
            <pc:docMk/>
            <pc:sldMk cId="3828672714" sldId="281"/>
            <ac:spMk id="3081" creationId="{EB6D1D7F-141C-4D8E-BFBA-D95B68E16385}"/>
          </ac:spMkLst>
        </pc:spChg>
        <pc:spChg chg="add del">
          <ac:chgData name="Coufal Petr" userId="76484aeb-9507-44c9-a583-612a370dac90" providerId="ADAL" clId="{BFDC9ED2-7B65-40D9-A365-CB2F9F06CCCE}" dt="2022-12-08T13:51:38.024" v="839" actId="26606"/>
          <ac:spMkLst>
            <pc:docMk/>
            <pc:sldMk cId="3828672714" sldId="281"/>
            <ac:spMk id="3083" creationId="{558DA214-7FDA-4C9D-A7CF-9AD725E290E1}"/>
          </ac:spMkLst>
        </pc:spChg>
        <pc:spChg chg="add del">
          <ac:chgData name="Coufal Petr" userId="76484aeb-9507-44c9-a583-612a370dac90" providerId="ADAL" clId="{BFDC9ED2-7B65-40D9-A365-CB2F9F06CCCE}" dt="2022-12-08T13:51:38.024" v="839" actId="26606"/>
          <ac:spMkLst>
            <pc:docMk/>
            <pc:sldMk cId="3828672714" sldId="281"/>
            <ac:spMk id="3085" creationId="{A77F89CE-BF52-4AF5-8B0B-7E9693734EDE}"/>
          </ac:spMkLst>
        </pc:spChg>
        <pc:spChg chg="add del">
          <ac:chgData name="Coufal Petr" userId="76484aeb-9507-44c9-a583-612a370dac90" providerId="ADAL" clId="{BFDC9ED2-7B65-40D9-A365-CB2F9F06CCCE}" dt="2022-12-08T13:54:18.732" v="853" actId="26606"/>
          <ac:spMkLst>
            <pc:docMk/>
            <pc:sldMk cId="3828672714" sldId="281"/>
            <ac:spMk id="3090" creationId="{EB6D1D7F-141C-4D8E-BFBA-D95B68E16385}"/>
          </ac:spMkLst>
        </pc:spChg>
        <pc:spChg chg="add del">
          <ac:chgData name="Coufal Petr" userId="76484aeb-9507-44c9-a583-612a370dac90" providerId="ADAL" clId="{BFDC9ED2-7B65-40D9-A365-CB2F9F06CCCE}" dt="2022-12-08T13:54:18.732" v="853" actId="26606"/>
          <ac:spMkLst>
            <pc:docMk/>
            <pc:sldMk cId="3828672714" sldId="281"/>
            <ac:spMk id="3092" creationId="{B7B54865-0417-4422-B63B-3E74C04CD741}"/>
          </ac:spMkLst>
        </pc:spChg>
        <pc:spChg chg="add">
          <ac:chgData name="Coufal Petr" userId="76484aeb-9507-44c9-a583-612a370dac90" providerId="ADAL" clId="{BFDC9ED2-7B65-40D9-A365-CB2F9F06CCCE}" dt="2022-12-08T13:54:18.732" v="853" actId="26606"/>
          <ac:spMkLst>
            <pc:docMk/>
            <pc:sldMk cId="3828672714" sldId="281"/>
            <ac:spMk id="3097" creationId="{EB6D1D7F-141C-4D8E-BFBA-D95B68E16385}"/>
          </ac:spMkLst>
        </pc:spChg>
        <pc:picChg chg="del mod ord">
          <ac:chgData name="Coufal Petr" userId="76484aeb-9507-44c9-a583-612a370dac90" providerId="ADAL" clId="{BFDC9ED2-7B65-40D9-A365-CB2F9F06CCCE}" dt="2022-12-08T13:54:12.706" v="851" actId="478"/>
          <ac:picMkLst>
            <pc:docMk/>
            <pc:sldMk cId="3828672714" sldId="281"/>
            <ac:picMk id="5" creationId="{6EB52DAE-E904-E481-7424-EADA56323EF7}"/>
          </ac:picMkLst>
        </pc:picChg>
        <pc:picChg chg="del mod">
          <ac:chgData name="Coufal Petr" userId="76484aeb-9507-44c9-a583-612a370dac90" providerId="ADAL" clId="{BFDC9ED2-7B65-40D9-A365-CB2F9F06CCCE}" dt="2022-12-08T13:50:10.906" v="816" actId="478"/>
          <ac:picMkLst>
            <pc:docMk/>
            <pc:sldMk cId="3828672714" sldId="281"/>
            <ac:picMk id="7" creationId="{DA7B3297-094B-7FAE-97B3-D8E1ACE1C7E9}"/>
          </ac:picMkLst>
        </pc:picChg>
        <pc:picChg chg="del">
          <ac:chgData name="Coufal Petr" userId="76484aeb-9507-44c9-a583-612a370dac90" providerId="ADAL" clId="{BFDC9ED2-7B65-40D9-A365-CB2F9F06CCCE}" dt="2022-12-08T13:45:22.197" v="797" actId="478"/>
          <ac:picMkLst>
            <pc:docMk/>
            <pc:sldMk cId="3828672714" sldId="281"/>
            <ac:picMk id="2050" creationId="{B9EFC4E7-E66C-51F2-3E19-58E83809A77B}"/>
          </ac:picMkLst>
        </pc:picChg>
        <pc:picChg chg="del">
          <ac:chgData name="Coufal Petr" userId="76484aeb-9507-44c9-a583-612a370dac90" providerId="ADAL" clId="{BFDC9ED2-7B65-40D9-A365-CB2F9F06CCCE}" dt="2022-12-08T13:45:20.644" v="796" actId="478"/>
          <ac:picMkLst>
            <pc:docMk/>
            <pc:sldMk cId="3828672714" sldId="281"/>
            <ac:picMk id="2052" creationId="{3E60A8F5-1189-C81C-4D0E-2CBF5219CF7E}"/>
          </ac:picMkLst>
        </pc:picChg>
        <pc:picChg chg="add mod ord">
          <ac:chgData name="Coufal Petr" userId="76484aeb-9507-44c9-a583-612a370dac90" providerId="ADAL" clId="{BFDC9ED2-7B65-40D9-A365-CB2F9F06CCCE}" dt="2022-12-08T13:54:18.732" v="853" actId="26606"/>
          <ac:picMkLst>
            <pc:docMk/>
            <pc:sldMk cId="3828672714" sldId="281"/>
            <ac:picMk id="3074" creationId="{CA0206E7-175E-6696-DB11-0811EA71F22E}"/>
          </ac:picMkLst>
        </pc:picChg>
        <pc:picChg chg="add mod">
          <ac:chgData name="Coufal Petr" userId="76484aeb-9507-44c9-a583-612a370dac90" providerId="ADAL" clId="{BFDC9ED2-7B65-40D9-A365-CB2F9F06CCCE}" dt="2022-12-08T13:54:18.732" v="853" actId="26606"/>
          <ac:picMkLst>
            <pc:docMk/>
            <pc:sldMk cId="3828672714" sldId="281"/>
            <ac:picMk id="3076" creationId="{CBCCE949-50BA-FD58-7EAD-26B19775BBEF}"/>
          </ac:picMkLst>
        </pc:picChg>
        <pc:picChg chg="add mod">
          <ac:chgData name="Coufal Petr" userId="76484aeb-9507-44c9-a583-612a370dac90" providerId="ADAL" clId="{BFDC9ED2-7B65-40D9-A365-CB2F9F06CCCE}" dt="2022-12-08T13:54:18.732" v="853" actId="26606"/>
          <ac:picMkLst>
            <pc:docMk/>
            <pc:sldMk cId="3828672714" sldId="281"/>
            <ac:picMk id="3078" creationId="{BFCE6C64-BC20-FBE4-6552-7D94D7EE6C7E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Ddop4H8yUvw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Ddop4H8yUvw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FA0E7-9149-4A7B-8175-566B636EAA1E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374D42CD-F5BF-4A88-980C-EA70C41AFCC3}">
      <dgm:prSet phldrT="[Text]"/>
      <dgm:spPr/>
      <dgm:t>
        <a:bodyPr/>
        <a:lstStyle/>
        <a:p>
          <a:r>
            <a:rPr lang="cs-CZ" dirty="0"/>
            <a:t>Šupinatí</a:t>
          </a:r>
        </a:p>
      </dgm:t>
    </dgm:pt>
    <dgm:pt modelId="{8EAC9296-75E3-4EA9-8521-F3B458377674}" type="parTrans" cxnId="{ED18E58F-E4AE-49B1-8FF0-B5D90B7ADD7D}">
      <dgm:prSet/>
      <dgm:spPr/>
      <dgm:t>
        <a:bodyPr/>
        <a:lstStyle/>
        <a:p>
          <a:endParaRPr lang="cs-CZ"/>
        </a:p>
      </dgm:t>
    </dgm:pt>
    <dgm:pt modelId="{923E9EDD-59C3-4AFE-BB6B-0E57015563A3}" type="sibTrans" cxnId="{ED18E58F-E4AE-49B1-8FF0-B5D90B7ADD7D}">
      <dgm:prSet/>
      <dgm:spPr/>
      <dgm:t>
        <a:bodyPr/>
        <a:lstStyle/>
        <a:p>
          <a:endParaRPr lang="cs-CZ"/>
        </a:p>
      </dgm:t>
    </dgm:pt>
    <dgm:pt modelId="{E202DC45-5983-4206-83EE-4F07BAC0B5F5}">
      <dgm:prSet phldrT="[Text]"/>
      <dgm:spPr/>
      <dgm:t>
        <a:bodyPr/>
        <a:lstStyle/>
        <a:p>
          <a:r>
            <a:rPr lang="cs-CZ" dirty="0"/>
            <a:t>Ještěři</a:t>
          </a:r>
        </a:p>
      </dgm:t>
    </dgm:pt>
    <dgm:pt modelId="{D1324EFC-9225-4DD8-A09B-E846DFB6CAED}" type="parTrans" cxnId="{62182991-D175-4572-A205-37BAFBD46973}">
      <dgm:prSet/>
      <dgm:spPr/>
      <dgm:t>
        <a:bodyPr/>
        <a:lstStyle/>
        <a:p>
          <a:endParaRPr lang="cs-CZ"/>
        </a:p>
      </dgm:t>
    </dgm:pt>
    <dgm:pt modelId="{098D44C5-F499-49B0-B996-E04B02B7BE56}" type="sibTrans" cxnId="{62182991-D175-4572-A205-37BAFBD46973}">
      <dgm:prSet/>
      <dgm:spPr/>
      <dgm:t>
        <a:bodyPr/>
        <a:lstStyle/>
        <a:p>
          <a:endParaRPr lang="cs-CZ"/>
        </a:p>
      </dgm:t>
    </dgm:pt>
    <dgm:pt modelId="{C7045E54-A907-4C9F-8ECE-14B47291B633}">
      <dgm:prSet phldrT="[Text]"/>
      <dgm:spPr/>
      <dgm:t>
        <a:bodyPr/>
        <a:lstStyle/>
        <a:p>
          <a:r>
            <a:rPr lang="cs-CZ" dirty="0"/>
            <a:t>Hadi</a:t>
          </a:r>
        </a:p>
      </dgm:t>
    </dgm:pt>
    <dgm:pt modelId="{C8B79169-CC7A-460B-87A0-D2C9BA71D49F}" type="parTrans" cxnId="{39C88BDF-05BB-4CF7-9CA5-F1DB443FFC40}">
      <dgm:prSet/>
      <dgm:spPr/>
      <dgm:t>
        <a:bodyPr/>
        <a:lstStyle/>
        <a:p>
          <a:endParaRPr lang="cs-CZ"/>
        </a:p>
      </dgm:t>
    </dgm:pt>
    <dgm:pt modelId="{7F7533DC-A5C3-459A-A09C-74D03ECF2181}" type="sibTrans" cxnId="{39C88BDF-05BB-4CF7-9CA5-F1DB443FFC40}">
      <dgm:prSet/>
      <dgm:spPr/>
      <dgm:t>
        <a:bodyPr/>
        <a:lstStyle/>
        <a:p>
          <a:endParaRPr lang="cs-CZ"/>
        </a:p>
      </dgm:t>
    </dgm:pt>
    <dgm:pt modelId="{E3117CC7-AF09-48C7-AA93-FA1EE0704322}" type="pres">
      <dgm:prSet presAssocID="{1ACFA0E7-9149-4A7B-8175-566B636EAA1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27D4DF2-3E46-438F-9FA5-3DFBE727EC29}" type="pres">
      <dgm:prSet presAssocID="{374D42CD-F5BF-4A88-980C-EA70C41AFCC3}" presName="root1" presStyleCnt="0"/>
      <dgm:spPr/>
    </dgm:pt>
    <dgm:pt modelId="{2B4005E5-4038-40F1-A969-E436A6F67ECC}" type="pres">
      <dgm:prSet presAssocID="{374D42CD-F5BF-4A88-980C-EA70C41AFCC3}" presName="LevelOneTextNode" presStyleLbl="node0" presStyleIdx="0" presStyleCnt="1" custScaleX="119032">
        <dgm:presLayoutVars>
          <dgm:chPref val="3"/>
        </dgm:presLayoutVars>
      </dgm:prSet>
      <dgm:spPr/>
    </dgm:pt>
    <dgm:pt modelId="{296FFF54-1C82-4CD6-9AEF-E5329DE2B5B0}" type="pres">
      <dgm:prSet presAssocID="{374D42CD-F5BF-4A88-980C-EA70C41AFCC3}" presName="level2hierChild" presStyleCnt="0"/>
      <dgm:spPr/>
    </dgm:pt>
    <dgm:pt modelId="{A57A7DE8-4336-4944-B63E-A2236A281E43}" type="pres">
      <dgm:prSet presAssocID="{D1324EFC-9225-4DD8-A09B-E846DFB6CAED}" presName="conn2-1" presStyleLbl="parChTrans1D2" presStyleIdx="0" presStyleCnt="2"/>
      <dgm:spPr/>
    </dgm:pt>
    <dgm:pt modelId="{41D623AA-D966-45D4-A140-7EAE160275B2}" type="pres">
      <dgm:prSet presAssocID="{D1324EFC-9225-4DD8-A09B-E846DFB6CAED}" presName="connTx" presStyleLbl="parChTrans1D2" presStyleIdx="0" presStyleCnt="2"/>
      <dgm:spPr/>
    </dgm:pt>
    <dgm:pt modelId="{9B596C06-83D3-43EE-8BBE-85645E10363F}" type="pres">
      <dgm:prSet presAssocID="{E202DC45-5983-4206-83EE-4F07BAC0B5F5}" presName="root2" presStyleCnt="0"/>
      <dgm:spPr/>
    </dgm:pt>
    <dgm:pt modelId="{5B53E9E2-158B-460C-AE2F-F6198FEEA570}" type="pres">
      <dgm:prSet presAssocID="{E202DC45-5983-4206-83EE-4F07BAC0B5F5}" presName="LevelTwoTextNode" presStyleLbl="node2" presStyleIdx="0" presStyleCnt="2">
        <dgm:presLayoutVars>
          <dgm:chPref val="3"/>
        </dgm:presLayoutVars>
      </dgm:prSet>
      <dgm:spPr/>
    </dgm:pt>
    <dgm:pt modelId="{105033A6-E5FA-44D1-B33C-5F87DE152792}" type="pres">
      <dgm:prSet presAssocID="{E202DC45-5983-4206-83EE-4F07BAC0B5F5}" presName="level3hierChild" presStyleCnt="0"/>
      <dgm:spPr/>
    </dgm:pt>
    <dgm:pt modelId="{8D4CBD06-E80A-4054-B37C-A36717EB9D91}" type="pres">
      <dgm:prSet presAssocID="{C8B79169-CC7A-460B-87A0-D2C9BA71D49F}" presName="conn2-1" presStyleLbl="parChTrans1D2" presStyleIdx="1" presStyleCnt="2"/>
      <dgm:spPr/>
    </dgm:pt>
    <dgm:pt modelId="{B2E55D11-AE2A-47E4-BC32-6E39C79DC4BA}" type="pres">
      <dgm:prSet presAssocID="{C8B79169-CC7A-460B-87A0-D2C9BA71D49F}" presName="connTx" presStyleLbl="parChTrans1D2" presStyleIdx="1" presStyleCnt="2"/>
      <dgm:spPr/>
    </dgm:pt>
    <dgm:pt modelId="{4C09ADFA-7336-4894-948D-DBFEAE6466D7}" type="pres">
      <dgm:prSet presAssocID="{C7045E54-A907-4C9F-8ECE-14B47291B633}" presName="root2" presStyleCnt="0"/>
      <dgm:spPr/>
    </dgm:pt>
    <dgm:pt modelId="{633D0CC0-1928-46D5-BCEE-6C006E6AB2C5}" type="pres">
      <dgm:prSet presAssocID="{C7045E54-A907-4C9F-8ECE-14B47291B633}" presName="LevelTwoTextNode" presStyleLbl="node2" presStyleIdx="1" presStyleCnt="2">
        <dgm:presLayoutVars>
          <dgm:chPref val="3"/>
        </dgm:presLayoutVars>
      </dgm:prSet>
      <dgm:spPr/>
    </dgm:pt>
    <dgm:pt modelId="{B7F5E4E2-AEBD-4976-A8A1-497428052143}" type="pres">
      <dgm:prSet presAssocID="{C7045E54-A907-4C9F-8ECE-14B47291B633}" presName="level3hierChild" presStyleCnt="0"/>
      <dgm:spPr/>
    </dgm:pt>
  </dgm:ptLst>
  <dgm:cxnLst>
    <dgm:cxn modelId="{1E496101-30F7-499B-9D8A-D056F7F1FEAF}" type="presOf" srcId="{374D42CD-F5BF-4A88-980C-EA70C41AFCC3}" destId="{2B4005E5-4038-40F1-A969-E436A6F67ECC}" srcOrd="0" destOrd="0" presId="urn:microsoft.com/office/officeart/2005/8/layout/hierarchy2"/>
    <dgm:cxn modelId="{9E2E5815-0A0F-454B-810B-A8316ED01BCC}" type="presOf" srcId="{C7045E54-A907-4C9F-8ECE-14B47291B633}" destId="{633D0CC0-1928-46D5-BCEE-6C006E6AB2C5}" srcOrd="0" destOrd="0" presId="urn:microsoft.com/office/officeart/2005/8/layout/hierarchy2"/>
    <dgm:cxn modelId="{8A6CF817-B2C4-4C1E-8EF2-44D2887D63B5}" type="presOf" srcId="{1ACFA0E7-9149-4A7B-8175-566B636EAA1E}" destId="{E3117CC7-AF09-48C7-AA93-FA1EE0704322}" srcOrd="0" destOrd="0" presId="urn:microsoft.com/office/officeart/2005/8/layout/hierarchy2"/>
    <dgm:cxn modelId="{9402D11B-AD96-429B-B97C-E178CB657FBE}" type="presOf" srcId="{E202DC45-5983-4206-83EE-4F07BAC0B5F5}" destId="{5B53E9E2-158B-460C-AE2F-F6198FEEA570}" srcOrd="0" destOrd="0" presId="urn:microsoft.com/office/officeart/2005/8/layout/hierarchy2"/>
    <dgm:cxn modelId="{7F5E655F-CAE0-4146-B2BE-389CD3B42159}" type="presOf" srcId="{D1324EFC-9225-4DD8-A09B-E846DFB6CAED}" destId="{41D623AA-D966-45D4-A140-7EAE160275B2}" srcOrd="1" destOrd="0" presId="urn:microsoft.com/office/officeart/2005/8/layout/hierarchy2"/>
    <dgm:cxn modelId="{0D92317B-6E24-47A4-BA72-2ABC8118395A}" type="presOf" srcId="{C8B79169-CC7A-460B-87A0-D2C9BA71D49F}" destId="{8D4CBD06-E80A-4054-B37C-A36717EB9D91}" srcOrd="0" destOrd="0" presId="urn:microsoft.com/office/officeart/2005/8/layout/hierarchy2"/>
    <dgm:cxn modelId="{ED18E58F-E4AE-49B1-8FF0-B5D90B7ADD7D}" srcId="{1ACFA0E7-9149-4A7B-8175-566B636EAA1E}" destId="{374D42CD-F5BF-4A88-980C-EA70C41AFCC3}" srcOrd="0" destOrd="0" parTransId="{8EAC9296-75E3-4EA9-8521-F3B458377674}" sibTransId="{923E9EDD-59C3-4AFE-BB6B-0E57015563A3}"/>
    <dgm:cxn modelId="{0305FA90-34F4-4B5E-9F8A-EEDAECA2A3FB}" type="presOf" srcId="{D1324EFC-9225-4DD8-A09B-E846DFB6CAED}" destId="{A57A7DE8-4336-4944-B63E-A2236A281E43}" srcOrd="0" destOrd="0" presId="urn:microsoft.com/office/officeart/2005/8/layout/hierarchy2"/>
    <dgm:cxn modelId="{62182991-D175-4572-A205-37BAFBD46973}" srcId="{374D42CD-F5BF-4A88-980C-EA70C41AFCC3}" destId="{E202DC45-5983-4206-83EE-4F07BAC0B5F5}" srcOrd="0" destOrd="0" parTransId="{D1324EFC-9225-4DD8-A09B-E846DFB6CAED}" sibTransId="{098D44C5-F499-49B0-B996-E04B02B7BE56}"/>
    <dgm:cxn modelId="{39C88BDF-05BB-4CF7-9CA5-F1DB443FFC40}" srcId="{374D42CD-F5BF-4A88-980C-EA70C41AFCC3}" destId="{C7045E54-A907-4C9F-8ECE-14B47291B633}" srcOrd="1" destOrd="0" parTransId="{C8B79169-CC7A-460B-87A0-D2C9BA71D49F}" sibTransId="{7F7533DC-A5C3-459A-A09C-74D03ECF2181}"/>
    <dgm:cxn modelId="{811CFBFF-36DE-49FC-A026-B0AFA754A62F}" type="presOf" srcId="{C8B79169-CC7A-460B-87A0-D2C9BA71D49F}" destId="{B2E55D11-AE2A-47E4-BC32-6E39C79DC4BA}" srcOrd="1" destOrd="0" presId="urn:microsoft.com/office/officeart/2005/8/layout/hierarchy2"/>
    <dgm:cxn modelId="{5A2685E6-7771-4E57-8375-333AF0227963}" type="presParOf" srcId="{E3117CC7-AF09-48C7-AA93-FA1EE0704322}" destId="{327D4DF2-3E46-438F-9FA5-3DFBE727EC29}" srcOrd="0" destOrd="0" presId="urn:microsoft.com/office/officeart/2005/8/layout/hierarchy2"/>
    <dgm:cxn modelId="{A31C5145-FEAB-4255-8B25-1BB527FBDD5F}" type="presParOf" srcId="{327D4DF2-3E46-438F-9FA5-3DFBE727EC29}" destId="{2B4005E5-4038-40F1-A969-E436A6F67ECC}" srcOrd="0" destOrd="0" presId="urn:microsoft.com/office/officeart/2005/8/layout/hierarchy2"/>
    <dgm:cxn modelId="{CFC9AA91-13F5-48E0-B3DC-E1E0D41368F7}" type="presParOf" srcId="{327D4DF2-3E46-438F-9FA5-3DFBE727EC29}" destId="{296FFF54-1C82-4CD6-9AEF-E5329DE2B5B0}" srcOrd="1" destOrd="0" presId="urn:microsoft.com/office/officeart/2005/8/layout/hierarchy2"/>
    <dgm:cxn modelId="{F6599590-B3A1-4149-A4AD-EB3F758D45D6}" type="presParOf" srcId="{296FFF54-1C82-4CD6-9AEF-E5329DE2B5B0}" destId="{A57A7DE8-4336-4944-B63E-A2236A281E43}" srcOrd="0" destOrd="0" presId="urn:microsoft.com/office/officeart/2005/8/layout/hierarchy2"/>
    <dgm:cxn modelId="{4A6B3667-5DA5-447B-8AEA-B592CBAAFCD7}" type="presParOf" srcId="{A57A7DE8-4336-4944-B63E-A2236A281E43}" destId="{41D623AA-D966-45D4-A140-7EAE160275B2}" srcOrd="0" destOrd="0" presId="urn:microsoft.com/office/officeart/2005/8/layout/hierarchy2"/>
    <dgm:cxn modelId="{DAE0E5D3-C88D-4C88-A1C4-B2CF6730E634}" type="presParOf" srcId="{296FFF54-1C82-4CD6-9AEF-E5329DE2B5B0}" destId="{9B596C06-83D3-43EE-8BBE-85645E10363F}" srcOrd="1" destOrd="0" presId="urn:microsoft.com/office/officeart/2005/8/layout/hierarchy2"/>
    <dgm:cxn modelId="{12B95F2B-D75F-49F4-B21E-2C0B9F844C8A}" type="presParOf" srcId="{9B596C06-83D3-43EE-8BBE-85645E10363F}" destId="{5B53E9E2-158B-460C-AE2F-F6198FEEA570}" srcOrd="0" destOrd="0" presId="urn:microsoft.com/office/officeart/2005/8/layout/hierarchy2"/>
    <dgm:cxn modelId="{64368002-A40B-4107-A0BA-38062608CDA6}" type="presParOf" srcId="{9B596C06-83D3-43EE-8BBE-85645E10363F}" destId="{105033A6-E5FA-44D1-B33C-5F87DE152792}" srcOrd="1" destOrd="0" presId="urn:microsoft.com/office/officeart/2005/8/layout/hierarchy2"/>
    <dgm:cxn modelId="{17251D5E-E78C-41DD-BF29-E7871793B8F9}" type="presParOf" srcId="{296FFF54-1C82-4CD6-9AEF-E5329DE2B5B0}" destId="{8D4CBD06-E80A-4054-B37C-A36717EB9D91}" srcOrd="2" destOrd="0" presId="urn:microsoft.com/office/officeart/2005/8/layout/hierarchy2"/>
    <dgm:cxn modelId="{5DF36385-32B1-4610-B2AC-AAA3691104E9}" type="presParOf" srcId="{8D4CBD06-E80A-4054-B37C-A36717EB9D91}" destId="{B2E55D11-AE2A-47E4-BC32-6E39C79DC4BA}" srcOrd="0" destOrd="0" presId="urn:microsoft.com/office/officeart/2005/8/layout/hierarchy2"/>
    <dgm:cxn modelId="{555A12AA-CD29-4898-9776-2C727E407F9E}" type="presParOf" srcId="{296FFF54-1C82-4CD6-9AEF-E5329DE2B5B0}" destId="{4C09ADFA-7336-4894-948D-DBFEAE6466D7}" srcOrd="3" destOrd="0" presId="urn:microsoft.com/office/officeart/2005/8/layout/hierarchy2"/>
    <dgm:cxn modelId="{96A8CEB9-7B5E-40F7-9E4D-2FA96269C45C}" type="presParOf" srcId="{4C09ADFA-7336-4894-948D-DBFEAE6466D7}" destId="{633D0CC0-1928-46D5-BCEE-6C006E6AB2C5}" srcOrd="0" destOrd="0" presId="urn:microsoft.com/office/officeart/2005/8/layout/hierarchy2"/>
    <dgm:cxn modelId="{36F2EB0D-3E34-469E-9220-C2CE54C3AC54}" type="presParOf" srcId="{4C09ADFA-7336-4894-948D-DBFEAE6466D7}" destId="{B7F5E4E2-AEBD-4976-A8A1-49742805214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764E09-0D03-4AC8-9383-E74C1A57436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33D21A-6A51-4CDD-ACE4-1FA930CB6A04}">
      <dgm:prSet/>
      <dgm:spPr/>
      <dgm:t>
        <a:bodyPr/>
        <a:lstStyle/>
        <a:p>
          <a:r>
            <a:rPr lang="cs-CZ" baseline="0"/>
            <a:t>Kobra indická</a:t>
          </a:r>
          <a:endParaRPr lang="en-US"/>
        </a:p>
      </dgm:t>
    </dgm:pt>
    <dgm:pt modelId="{6C4AFEC0-83B0-4CA8-9753-C8A790AA7849}" type="parTrans" cxnId="{1BA8761B-C2B1-4CB2-A72F-F21D654D1580}">
      <dgm:prSet/>
      <dgm:spPr/>
      <dgm:t>
        <a:bodyPr/>
        <a:lstStyle/>
        <a:p>
          <a:endParaRPr lang="en-US"/>
        </a:p>
      </dgm:t>
    </dgm:pt>
    <dgm:pt modelId="{66BB474C-C16B-4E63-884C-AD60306D8D1C}" type="sibTrans" cxnId="{1BA8761B-C2B1-4CB2-A72F-F21D654D1580}">
      <dgm:prSet/>
      <dgm:spPr/>
      <dgm:t>
        <a:bodyPr/>
        <a:lstStyle/>
        <a:p>
          <a:endParaRPr lang="en-US"/>
        </a:p>
      </dgm:t>
    </dgm:pt>
    <dgm:pt modelId="{FF3AD9B9-57D7-47AC-8E29-0A3AFF95357B}">
      <dgm:prSet/>
      <dgm:spPr/>
      <dgm:t>
        <a:bodyPr/>
        <a:lstStyle/>
        <a:p>
          <a:r>
            <a:rPr lang="cs-CZ" baseline="0" dirty="0">
              <a:hlinkClick xmlns:r="http://schemas.openxmlformats.org/officeDocument/2006/relationships" r:id="rId1"/>
            </a:rPr>
            <a:t>Mamba černá</a:t>
          </a:r>
          <a:endParaRPr lang="en-US" dirty="0"/>
        </a:p>
      </dgm:t>
    </dgm:pt>
    <dgm:pt modelId="{4399B66C-BA71-449B-AC0B-07C2D3B93357}" type="parTrans" cxnId="{E6DF5CF8-27FB-4E60-BD88-EF009597E246}">
      <dgm:prSet/>
      <dgm:spPr/>
      <dgm:t>
        <a:bodyPr/>
        <a:lstStyle/>
        <a:p>
          <a:endParaRPr lang="en-US"/>
        </a:p>
      </dgm:t>
    </dgm:pt>
    <dgm:pt modelId="{3AD28AA1-6C31-4CF6-88B5-F8A55A0603E1}" type="sibTrans" cxnId="{E6DF5CF8-27FB-4E60-BD88-EF009597E246}">
      <dgm:prSet/>
      <dgm:spPr/>
      <dgm:t>
        <a:bodyPr/>
        <a:lstStyle/>
        <a:p>
          <a:endParaRPr lang="en-US"/>
        </a:p>
      </dgm:t>
    </dgm:pt>
    <dgm:pt modelId="{9E4FEFDD-42D8-4628-9189-ABC6F09435E1}">
      <dgm:prSet/>
      <dgm:spPr/>
      <dgm:t>
        <a:bodyPr/>
        <a:lstStyle/>
        <a:p>
          <a:r>
            <a:rPr lang="cs-CZ" baseline="0"/>
            <a:t>Korálovec</a:t>
          </a:r>
          <a:endParaRPr lang="en-US"/>
        </a:p>
      </dgm:t>
    </dgm:pt>
    <dgm:pt modelId="{7D12C042-9067-4FF6-AC21-0187405DA925}" type="parTrans" cxnId="{8B6214A1-D0D7-4D57-8BCF-C44F5A005D64}">
      <dgm:prSet/>
      <dgm:spPr/>
      <dgm:t>
        <a:bodyPr/>
        <a:lstStyle/>
        <a:p>
          <a:endParaRPr lang="en-US"/>
        </a:p>
      </dgm:t>
    </dgm:pt>
    <dgm:pt modelId="{E0318080-D32C-450F-879D-2C77B64BABDF}" type="sibTrans" cxnId="{8B6214A1-D0D7-4D57-8BCF-C44F5A005D64}">
      <dgm:prSet/>
      <dgm:spPr/>
      <dgm:t>
        <a:bodyPr/>
        <a:lstStyle/>
        <a:p>
          <a:endParaRPr lang="en-US"/>
        </a:p>
      </dgm:t>
    </dgm:pt>
    <dgm:pt modelId="{8C13FE5A-F0A2-4E36-89F8-BB0D6C9F7FD5}">
      <dgm:prSet/>
      <dgm:spPr/>
      <dgm:t>
        <a:bodyPr/>
        <a:lstStyle/>
        <a:p>
          <a:r>
            <a:rPr lang="cs-CZ" baseline="0"/>
            <a:t>Taipan</a:t>
          </a:r>
          <a:endParaRPr lang="en-US"/>
        </a:p>
      </dgm:t>
    </dgm:pt>
    <dgm:pt modelId="{3607DDB4-A6D8-4B78-B7FC-271B9B3D5AD2}" type="parTrans" cxnId="{4C25C733-68D4-48F6-8DAA-61B60289ACE4}">
      <dgm:prSet/>
      <dgm:spPr/>
      <dgm:t>
        <a:bodyPr/>
        <a:lstStyle/>
        <a:p>
          <a:endParaRPr lang="en-US"/>
        </a:p>
      </dgm:t>
    </dgm:pt>
    <dgm:pt modelId="{83184FA0-0350-442B-8647-B97BD665861B}" type="sibTrans" cxnId="{4C25C733-68D4-48F6-8DAA-61B60289ACE4}">
      <dgm:prSet/>
      <dgm:spPr/>
      <dgm:t>
        <a:bodyPr/>
        <a:lstStyle/>
        <a:p>
          <a:endParaRPr lang="en-US"/>
        </a:p>
      </dgm:t>
    </dgm:pt>
    <dgm:pt modelId="{4650B569-EFC9-4751-9D51-591750401DBE}">
      <dgm:prSet/>
      <dgm:spPr/>
      <dgm:t>
        <a:bodyPr/>
        <a:lstStyle/>
        <a:p>
          <a:r>
            <a:rPr lang="cs-CZ" baseline="0"/>
            <a:t>Chřestýš</a:t>
          </a:r>
          <a:endParaRPr lang="en-US"/>
        </a:p>
      </dgm:t>
    </dgm:pt>
    <dgm:pt modelId="{E5611823-469D-4F85-B5EF-A7030E8962F2}" type="parTrans" cxnId="{212D8107-80C5-4B37-BDCC-3114E741F9F4}">
      <dgm:prSet/>
      <dgm:spPr/>
      <dgm:t>
        <a:bodyPr/>
        <a:lstStyle/>
        <a:p>
          <a:endParaRPr lang="en-US"/>
        </a:p>
      </dgm:t>
    </dgm:pt>
    <dgm:pt modelId="{0F4619D4-C0AA-47FB-843D-F61AFCF48C5C}" type="sibTrans" cxnId="{212D8107-80C5-4B37-BDCC-3114E741F9F4}">
      <dgm:prSet/>
      <dgm:spPr/>
      <dgm:t>
        <a:bodyPr/>
        <a:lstStyle/>
        <a:p>
          <a:endParaRPr lang="en-US"/>
        </a:p>
      </dgm:t>
    </dgm:pt>
    <dgm:pt modelId="{B4B46A8D-44BC-4910-8B00-B003165F8B98}" type="pres">
      <dgm:prSet presAssocID="{23764E09-0D03-4AC8-9383-E74C1A574369}" presName="linear" presStyleCnt="0">
        <dgm:presLayoutVars>
          <dgm:animLvl val="lvl"/>
          <dgm:resizeHandles val="exact"/>
        </dgm:presLayoutVars>
      </dgm:prSet>
      <dgm:spPr/>
    </dgm:pt>
    <dgm:pt modelId="{3E4A4945-BC7E-4E7F-BC83-37A729ECAF63}" type="pres">
      <dgm:prSet presAssocID="{5D33D21A-6A51-4CDD-ACE4-1FA930CB6A0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FDE8C61-7309-41CF-8C32-146EE00482BB}" type="pres">
      <dgm:prSet presAssocID="{66BB474C-C16B-4E63-884C-AD60306D8D1C}" presName="spacer" presStyleCnt="0"/>
      <dgm:spPr/>
    </dgm:pt>
    <dgm:pt modelId="{135DCE44-1E93-4405-8C1C-1A099AB23525}" type="pres">
      <dgm:prSet presAssocID="{FF3AD9B9-57D7-47AC-8E29-0A3AFF95357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FF6AE0B-09B2-4279-A7E0-6A85D5A3CD4C}" type="pres">
      <dgm:prSet presAssocID="{3AD28AA1-6C31-4CF6-88B5-F8A55A0603E1}" presName="spacer" presStyleCnt="0"/>
      <dgm:spPr/>
    </dgm:pt>
    <dgm:pt modelId="{44DA135E-8C29-4290-B30C-84323A0AB040}" type="pres">
      <dgm:prSet presAssocID="{9E4FEFDD-42D8-4628-9189-ABC6F09435E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97391B0-37AE-4200-A5F2-CEA8E47E8105}" type="pres">
      <dgm:prSet presAssocID="{E0318080-D32C-450F-879D-2C77B64BABDF}" presName="spacer" presStyleCnt="0"/>
      <dgm:spPr/>
    </dgm:pt>
    <dgm:pt modelId="{23C71660-FD1B-466A-9E55-6338ABBC1138}" type="pres">
      <dgm:prSet presAssocID="{8C13FE5A-F0A2-4E36-89F8-BB0D6C9F7FD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6DD82F1-3C22-4E66-9266-89C0607F44B8}" type="pres">
      <dgm:prSet presAssocID="{83184FA0-0350-442B-8647-B97BD665861B}" presName="spacer" presStyleCnt="0"/>
      <dgm:spPr/>
    </dgm:pt>
    <dgm:pt modelId="{ED4B5C96-3880-444A-958E-CD5FD788FE2C}" type="pres">
      <dgm:prSet presAssocID="{4650B569-EFC9-4751-9D51-591750401DB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12D8107-80C5-4B37-BDCC-3114E741F9F4}" srcId="{23764E09-0D03-4AC8-9383-E74C1A574369}" destId="{4650B569-EFC9-4751-9D51-591750401DBE}" srcOrd="4" destOrd="0" parTransId="{E5611823-469D-4F85-B5EF-A7030E8962F2}" sibTransId="{0F4619D4-C0AA-47FB-843D-F61AFCF48C5C}"/>
    <dgm:cxn modelId="{2B757515-9173-4328-AB66-9DB21447E90D}" type="presOf" srcId="{FF3AD9B9-57D7-47AC-8E29-0A3AFF95357B}" destId="{135DCE44-1E93-4405-8C1C-1A099AB23525}" srcOrd="0" destOrd="0" presId="urn:microsoft.com/office/officeart/2005/8/layout/vList2"/>
    <dgm:cxn modelId="{1BA8761B-C2B1-4CB2-A72F-F21D654D1580}" srcId="{23764E09-0D03-4AC8-9383-E74C1A574369}" destId="{5D33D21A-6A51-4CDD-ACE4-1FA930CB6A04}" srcOrd="0" destOrd="0" parTransId="{6C4AFEC0-83B0-4CA8-9753-C8A790AA7849}" sibTransId="{66BB474C-C16B-4E63-884C-AD60306D8D1C}"/>
    <dgm:cxn modelId="{D366DC32-DE05-4C85-82A8-608B4A496D22}" type="presOf" srcId="{8C13FE5A-F0A2-4E36-89F8-BB0D6C9F7FD5}" destId="{23C71660-FD1B-466A-9E55-6338ABBC1138}" srcOrd="0" destOrd="0" presId="urn:microsoft.com/office/officeart/2005/8/layout/vList2"/>
    <dgm:cxn modelId="{4C25C733-68D4-48F6-8DAA-61B60289ACE4}" srcId="{23764E09-0D03-4AC8-9383-E74C1A574369}" destId="{8C13FE5A-F0A2-4E36-89F8-BB0D6C9F7FD5}" srcOrd="3" destOrd="0" parTransId="{3607DDB4-A6D8-4B78-B7FC-271B9B3D5AD2}" sibTransId="{83184FA0-0350-442B-8647-B97BD665861B}"/>
    <dgm:cxn modelId="{A154F74F-C9A0-4B4C-B9FF-BCF5C9A081A8}" type="presOf" srcId="{4650B569-EFC9-4751-9D51-591750401DBE}" destId="{ED4B5C96-3880-444A-958E-CD5FD788FE2C}" srcOrd="0" destOrd="0" presId="urn:microsoft.com/office/officeart/2005/8/layout/vList2"/>
    <dgm:cxn modelId="{8B8B9E53-E22C-4B7C-8C47-192D4682040B}" type="presOf" srcId="{5D33D21A-6A51-4CDD-ACE4-1FA930CB6A04}" destId="{3E4A4945-BC7E-4E7F-BC83-37A729ECAF63}" srcOrd="0" destOrd="0" presId="urn:microsoft.com/office/officeart/2005/8/layout/vList2"/>
    <dgm:cxn modelId="{8B6214A1-D0D7-4D57-8BCF-C44F5A005D64}" srcId="{23764E09-0D03-4AC8-9383-E74C1A574369}" destId="{9E4FEFDD-42D8-4628-9189-ABC6F09435E1}" srcOrd="2" destOrd="0" parTransId="{7D12C042-9067-4FF6-AC21-0187405DA925}" sibTransId="{E0318080-D32C-450F-879D-2C77B64BABDF}"/>
    <dgm:cxn modelId="{B1F69EDE-B712-4A30-963A-576AAC0DAB01}" type="presOf" srcId="{23764E09-0D03-4AC8-9383-E74C1A574369}" destId="{B4B46A8D-44BC-4910-8B00-B003165F8B98}" srcOrd="0" destOrd="0" presId="urn:microsoft.com/office/officeart/2005/8/layout/vList2"/>
    <dgm:cxn modelId="{734871F2-1228-44A9-8CBC-D8CE54977BF4}" type="presOf" srcId="{9E4FEFDD-42D8-4628-9189-ABC6F09435E1}" destId="{44DA135E-8C29-4290-B30C-84323A0AB040}" srcOrd="0" destOrd="0" presId="urn:microsoft.com/office/officeart/2005/8/layout/vList2"/>
    <dgm:cxn modelId="{E6DF5CF8-27FB-4E60-BD88-EF009597E246}" srcId="{23764E09-0D03-4AC8-9383-E74C1A574369}" destId="{FF3AD9B9-57D7-47AC-8E29-0A3AFF95357B}" srcOrd="1" destOrd="0" parTransId="{4399B66C-BA71-449B-AC0B-07C2D3B93357}" sibTransId="{3AD28AA1-6C31-4CF6-88B5-F8A55A0603E1}"/>
    <dgm:cxn modelId="{F84266FF-8BB9-49E7-AC03-EBB2EE4860F5}" type="presParOf" srcId="{B4B46A8D-44BC-4910-8B00-B003165F8B98}" destId="{3E4A4945-BC7E-4E7F-BC83-37A729ECAF63}" srcOrd="0" destOrd="0" presId="urn:microsoft.com/office/officeart/2005/8/layout/vList2"/>
    <dgm:cxn modelId="{6A15BD96-FF0C-421B-A39C-AB4D94B6D9D4}" type="presParOf" srcId="{B4B46A8D-44BC-4910-8B00-B003165F8B98}" destId="{2FDE8C61-7309-41CF-8C32-146EE00482BB}" srcOrd="1" destOrd="0" presId="urn:microsoft.com/office/officeart/2005/8/layout/vList2"/>
    <dgm:cxn modelId="{00D3FC8D-8B55-4E17-AE6B-761514F34640}" type="presParOf" srcId="{B4B46A8D-44BC-4910-8B00-B003165F8B98}" destId="{135DCE44-1E93-4405-8C1C-1A099AB23525}" srcOrd="2" destOrd="0" presId="urn:microsoft.com/office/officeart/2005/8/layout/vList2"/>
    <dgm:cxn modelId="{34CBE901-EFB3-4BE9-90BE-AB67C51061F3}" type="presParOf" srcId="{B4B46A8D-44BC-4910-8B00-B003165F8B98}" destId="{CFF6AE0B-09B2-4279-A7E0-6A85D5A3CD4C}" srcOrd="3" destOrd="0" presId="urn:microsoft.com/office/officeart/2005/8/layout/vList2"/>
    <dgm:cxn modelId="{7189EC88-999D-4FE4-B070-5937A1740B6D}" type="presParOf" srcId="{B4B46A8D-44BC-4910-8B00-B003165F8B98}" destId="{44DA135E-8C29-4290-B30C-84323A0AB040}" srcOrd="4" destOrd="0" presId="urn:microsoft.com/office/officeart/2005/8/layout/vList2"/>
    <dgm:cxn modelId="{A00B298A-A2B4-408D-9184-AC095E415ADE}" type="presParOf" srcId="{B4B46A8D-44BC-4910-8B00-B003165F8B98}" destId="{997391B0-37AE-4200-A5F2-CEA8E47E8105}" srcOrd="5" destOrd="0" presId="urn:microsoft.com/office/officeart/2005/8/layout/vList2"/>
    <dgm:cxn modelId="{7DDBCA32-AB77-4079-AA99-883DDC723778}" type="presParOf" srcId="{B4B46A8D-44BC-4910-8B00-B003165F8B98}" destId="{23C71660-FD1B-466A-9E55-6338ABBC1138}" srcOrd="6" destOrd="0" presId="urn:microsoft.com/office/officeart/2005/8/layout/vList2"/>
    <dgm:cxn modelId="{394DE67D-681D-4660-88A0-C30907EED83B}" type="presParOf" srcId="{B4B46A8D-44BC-4910-8B00-B003165F8B98}" destId="{D6DD82F1-3C22-4E66-9266-89C0607F44B8}" srcOrd="7" destOrd="0" presId="urn:microsoft.com/office/officeart/2005/8/layout/vList2"/>
    <dgm:cxn modelId="{C0BB0334-E175-4EC9-9810-68581E6848F2}" type="presParOf" srcId="{B4B46A8D-44BC-4910-8B00-B003165F8B98}" destId="{ED4B5C96-3880-444A-958E-CD5FD788FE2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4005E5-4038-40F1-A969-E436A6F67ECC}">
      <dsp:nvSpPr>
        <dsp:cNvPr id="0" name=""/>
        <dsp:cNvSpPr/>
      </dsp:nvSpPr>
      <dsp:spPr>
        <a:xfrm>
          <a:off x="726" y="796874"/>
          <a:ext cx="2004665" cy="8420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100" kern="1200" dirty="0"/>
            <a:t>Šupinatí</a:t>
          </a:r>
        </a:p>
      </dsp:txBody>
      <dsp:txXfrm>
        <a:off x="25389" y="821537"/>
        <a:ext cx="1955339" cy="792743"/>
      </dsp:txXfrm>
    </dsp:sp>
    <dsp:sp modelId="{A57A7DE8-4336-4944-B63E-A2236A281E43}">
      <dsp:nvSpPr>
        <dsp:cNvPr id="0" name=""/>
        <dsp:cNvSpPr/>
      </dsp:nvSpPr>
      <dsp:spPr>
        <a:xfrm rot="19457599">
          <a:off x="1927414" y="944700"/>
          <a:ext cx="829609" cy="62226"/>
        </a:xfrm>
        <a:custGeom>
          <a:avLst/>
          <a:gdLst/>
          <a:ahLst/>
          <a:cxnLst/>
          <a:rect l="0" t="0" r="0" b="0"/>
          <a:pathLst>
            <a:path>
              <a:moveTo>
                <a:pt x="0" y="31113"/>
              </a:moveTo>
              <a:lnTo>
                <a:pt x="829609" y="3111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321478" y="955073"/>
        <a:ext cx="41480" cy="41480"/>
      </dsp:txXfrm>
    </dsp:sp>
    <dsp:sp modelId="{5B53E9E2-158B-460C-AE2F-F6198FEEA570}">
      <dsp:nvSpPr>
        <dsp:cNvPr id="0" name=""/>
        <dsp:cNvSpPr/>
      </dsp:nvSpPr>
      <dsp:spPr>
        <a:xfrm>
          <a:off x="2679047" y="312683"/>
          <a:ext cx="1684139" cy="8420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100" kern="1200" dirty="0"/>
            <a:t>Ještěři</a:t>
          </a:r>
        </a:p>
      </dsp:txBody>
      <dsp:txXfrm>
        <a:off x="2703710" y="337346"/>
        <a:ext cx="1634813" cy="792743"/>
      </dsp:txXfrm>
    </dsp:sp>
    <dsp:sp modelId="{8D4CBD06-E80A-4054-B37C-A36717EB9D91}">
      <dsp:nvSpPr>
        <dsp:cNvPr id="0" name=""/>
        <dsp:cNvSpPr/>
      </dsp:nvSpPr>
      <dsp:spPr>
        <a:xfrm rot="2142401">
          <a:off x="1927414" y="1428890"/>
          <a:ext cx="829609" cy="62226"/>
        </a:xfrm>
        <a:custGeom>
          <a:avLst/>
          <a:gdLst/>
          <a:ahLst/>
          <a:cxnLst/>
          <a:rect l="0" t="0" r="0" b="0"/>
          <a:pathLst>
            <a:path>
              <a:moveTo>
                <a:pt x="0" y="31113"/>
              </a:moveTo>
              <a:lnTo>
                <a:pt x="829609" y="3111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321478" y="1439263"/>
        <a:ext cx="41480" cy="41480"/>
      </dsp:txXfrm>
    </dsp:sp>
    <dsp:sp modelId="{633D0CC0-1928-46D5-BCEE-6C006E6AB2C5}">
      <dsp:nvSpPr>
        <dsp:cNvPr id="0" name=""/>
        <dsp:cNvSpPr/>
      </dsp:nvSpPr>
      <dsp:spPr>
        <a:xfrm>
          <a:off x="2679047" y="1281064"/>
          <a:ext cx="1684139" cy="8420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100" kern="1200" dirty="0"/>
            <a:t>Hadi</a:t>
          </a:r>
        </a:p>
      </dsp:txBody>
      <dsp:txXfrm>
        <a:off x="2703710" y="1305727"/>
        <a:ext cx="1634813" cy="7927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A4945-BC7E-4E7F-BC83-37A729ECAF63}">
      <dsp:nvSpPr>
        <dsp:cNvPr id="0" name=""/>
        <dsp:cNvSpPr/>
      </dsp:nvSpPr>
      <dsp:spPr>
        <a:xfrm>
          <a:off x="0" y="4883"/>
          <a:ext cx="6211020" cy="730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baseline="0"/>
            <a:t>Kobra indická</a:t>
          </a:r>
          <a:endParaRPr lang="en-US" sz="3200" kern="1200"/>
        </a:p>
      </dsp:txBody>
      <dsp:txXfrm>
        <a:off x="35640" y="40523"/>
        <a:ext cx="6139740" cy="658799"/>
      </dsp:txXfrm>
    </dsp:sp>
    <dsp:sp modelId="{135DCE44-1E93-4405-8C1C-1A099AB23525}">
      <dsp:nvSpPr>
        <dsp:cNvPr id="0" name=""/>
        <dsp:cNvSpPr/>
      </dsp:nvSpPr>
      <dsp:spPr>
        <a:xfrm>
          <a:off x="0" y="827123"/>
          <a:ext cx="6211020" cy="730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baseline="0" dirty="0">
              <a:hlinkClick xmlns:r="http://schemas.openxmlformats.org/officeDocument/2006/relationships" r:id="rId1"/>
            </a:rPr>
            <a:t>Mamba černá</a:t>
          </a:r>
          <a:endParaRPr lang="en-US" sz="3200" kern="1200" dirty="0"/>
        </a:p>
      </dsp:txBody>
      <dsp:txXfrm>
        <a:off x="35640" y="862763"/>
        <a:ext cx="6139740" cy="658799"/>
      </dsp:txXfrm>
    </dsp:sp>
    <dsp:sp modelId="{44DA135E-8C29-4290-B30C-84323A0AB040}">
      <dsp:nvSpPr>
        <dsp:cNvPr id="0" name=""/>
        <dsp:cNvSpPr/>
      </dsp:nvSpPr>
      <dsp:spPr>
        <a:xfrm>
          <a:off x="0" y="1649363"/>
          <a:ext cx="6211020" cy="730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baseline="0"/>
            <a:t>Korálovec</a:t>
          </a:r>
          <a:endParaRPr lang="en-US" sz="3200" kern="1200"/>
        </a:p>
      </dsp:txBody>
      <dsp:txXfrm>
        <a:off x="35640" y="1685003"/>
        <a:ext cx="6139740" cy="658799"/>
      </dsp:txXfrm>
    </dsp:sp>
    <dsp:sp modelId="{23C71660-FD1B-466A-9E55-6338ABBC1138}">
      <dsp:nvSpPr>
        <dsp:cNvPr id="0" name=""/>
        <dsp:cNvSpPr/>
      </dsp:nvSpPr>
      <dsp:spPr>
        <a:xfrm>
          <a:off x="0" y="2471603"/>
          <a:ext cx="6211020" cy="730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baseline="0"/>
            <a:t>Taipan</a:t>
          </a:r>
          <a:endParaRPr lang="en-US" sz="3200" kern="1200"/>
        </a:p>
      </dsp:txBody>
      <dsp:txXfrm>
        <a:off x="35640" y="2507243"/>
        <a:ext cx="6139740" cy="658799"/>
      </dsp:txXfrm>
    </dsp:sp>
    <dsp:sp modelId="{ED4B5C96-3880-444A-958E-CD5FD788FE2C}">
      <dsp:nvSpPr>
        <dsp:cNvPr id="0" name=""/>
        <dsp:cNvSpPr/>
      </dsp:nvSpPr>
      <dsp:spPr>
        <a:xfrm>
          <a:off x="0" y="3293843"/>
          <a:ext cx="6211020" cy="730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baseline="0"/>
            <a:t>Chřestýš</a:t>
          </a:r>
          <a:endParaRPr lang="en-US" sz="3200" kern="1200"/>
        </a:p>
      </dsp:txBody>
      <dsp:txXfrm>
        <a:off x="35640" y="3329483"/>
        <a:ext cx="6139740" cy="658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12/8/2022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846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62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12/8/2022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345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482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12/8/2022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17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12/8/2022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799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12/8/2022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5786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12/8/2022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239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938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12/8/2022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832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12/8/2022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640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12/8/2022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1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8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vQQkHEM_gNc" TargetMode="External"/><Relationship Id="rId5" Type="http://schemas.openxmlformats.org/officeDocument/2006/relationships/hyperlink" Target="https://www.youtube.com/watch?v=p6zZpwgUmmY" TargetMode="Externa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youtube.com/watch?v=ioblgpA5eTo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pn37lT7HbrA" TargetMode="Externa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youtube.com/watch?v=SjAsPP5Ff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www.youtube.com/watch?v=d-R5i6_h5RE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56.jpeg"/><Relationship Id="rId7" Type="http://schemas.openxmlformats.org/officeDocument/2006/relationships/diagramLayout" Target="../diagrams/layout2.xml"/><Relationship Id="rId12" Type="http://schemas.openxmlformats.org/officeDocument/2006/relationships/hyperlink" Target="https://create.kahoot.it/share/plazi/ca3d0143-e4e1-4fbf-b83c-821ada9e24e7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59.png"/><Relationship Id="rId5" Type="http://schemas.openxmlformats.org/officeDocument/2006/relationships/image" Target="../media/image58.jpeg"/><Relationship Id="rId10" Type="http://schemas.microsoft.com/office/2007/relationships/diagramDrawing" Target="../diagrams/drawing2.xml"/><Relationship Id="rId4" Type="http://schemas.openxmlformats.org/officeDocument/2006/relationships/image" Target="../media/image57.jpeg"/><Relationship Id="rId9" Type="http://schemas.openxmlformats.org/officeDocument/2006/relationships/diagramColors" Target="../diagrams/colors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youtube.com/watch?v=SsqtHd2UN6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hyperlink" Target="https://www.youtube.com/watch?v=9GQTldiv8t0" TargetMode="Externa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du.ceskatelevize.cz/video/1052-ochrana-morskych-zelv-v-indonesii?vsrc=vyhledavani&amp;vsrcid=%C5%BEelv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youtube.com/watch?v=i0SKn_Z9v7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BCDEA3-CD17-EEB8-329A-1FF07C6BC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2018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52F9B1C2-7D20-4F91-A660-197C98B9A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39445"/>
            <a:ext cx="6114985" cy="229832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14D516-39FD-5B77-E9A6-1176313A5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19" y="2100845"/>
            <a:ext cx="4670234" cy="1975527"/>
          </a:xfrm>
        </p:spPr>
        <p:txBody>
          <a:bodyPr anchor="ctr">
            <a:normAutofit/>
          </a:bodyPr>
          <a:lstStyle/>
          <a:p>
            <a:pPr algn="l"/>
            <a:r>
              <a:rPr lang="cs-CZ" sz="6600" dirty="0">
                <a:latin typeface="Arial Black" panose="020B0A04020102020204" pitchFamily="34" charset="0"/>
              </a:rPr>
              <a:t>Plazi</a:t>
            </a:r>
            <a:br>
              <a:rPr lang="cs-CZ" sz="6600" dirty="0">
                <a:latin typeface="Arial Black" panose="020B0A04020102020204" pitchFamily="34" charset="0"/>
              </a:rPr>
            </a:br>
            <a:r>
              <a:rPr lang="cs-CZ" sz="3600" dirty="0">
                <a:latin typeface="Arial Black" panose="020B0A04020102020204" pitchFamily="34" charset="0"/>
              </a:rPr>
              <a:t>to co se Plazí</a:t>
            </a:r>
            <a:endParaRPr lang="cs-CZ" sz="6600" dirty="0">
              <a:latin typeface="Arial Black" panose="020B0A04020102020204" pitchFamily="34" charset="0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89C4E6E-ECA4-40E5-A54E-13E92B678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4237771"/>
            <a:ext cx="6114982" cy="809351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3B52E96-E76A-0BF0-4513-2A903E048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19" y="4372379"/>
            <a:ext cx="4670233" cy="540135"/>
          </a:xfrm>
        </p:spPr>
        <p:txBody>
          <a:bodyPr anchor="ctr">
            <a:normAutofit/>
          </a:bodyPr>
          <a:lstStyle/>
          <a:p>
            <a:pPr algn="l">
              <a:lnSpc>
                <a:spcPct val="91000"/>
              </a:lnSpc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Želvy, Krokodýli, Hadi a Ještěři</a:t>
            </a:r>
          </a:p>
        </p:txBody>
      </p:sp>
    </p:spTree>
    <p:extLst>
      <p:ext uri="{BB962C8B-B14F-4D97-AF65-F5344CB8AC3E}">
        <p14:creationId xmlns:p14="http://schemas.microsoft.com/office/powerpoint/2010/main" val="1731230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30DA99F-BF0C-0934-02D9-704B5C111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18" b="869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1841A4-7885-47BE-9A2A-B2602CA1A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644652"/>
            <a:ext cx="10908792" cy="556869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EB7A26CB-4F62-3165-2888-CD8A47BDB75F}"/>
              </a:ext>
            </a:extLst>
          </p:cNvPr>
          <p:cNvSpPr/>
          <p:nvPr/>
        </p:nvSpPr>
        <p:spPr>
          <a:xfrm>
            <a:off x="9861193" y="5068711"/>
            <a:ext cx="1016000" cy="1016000"/>
          </a:xfrm>
          <a:prstGeom prst="ellipse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635261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346" cy="26243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6FD6B73-5D29-76C5-6793-486F5B10B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7" y="348874"/>
            <a:ext cx="6572691" cy="1926574"/>
          </a:xfrm>
        </p:spPr>
        <p:txBody>
          <a:bodyPr>
            <a:normAutofit/>
          </a:bodyPr>
          <a:lstStyle/>
          <a:p>
            <a:r>
              <a:rPr lang="cs-CZ" dirty="0"/>
              <a:t>Krokodýl nilský</a:t>
            </a:r>
          </a:p>
        </p:txBody>
      </p:sp>
      <p:pic>
        <p:nvPicPr>
          <p:cNvPr id="9220" name="Picture 4" descr="alternativní popis obrázku chybí">
            <a:extLst>
              <a:ext uri="{FF2B5EF4-FFF2-40B4-BE49-F238E27FC236}">
                <a16:creationId xmlns:a16="http://schemas.microsoft.com/office/drawing/2014/main" id="{DB42BBD2-AAC5-5F1D-266C-435F47079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" r="-1" b="1306"/>
          <a:stretch/>
        </p:blipFill>
        <p:spPr bwMode="auto">
          <a:xfrm>
            <a:off x="8128347" y="10"/>
            <a:ext cx="4063653" cy="262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oblast rozšíření krokodýla nilského">
            <a:extLst>
              <a:ext uri="{FF2B5EF4-FFF2-40B4-BE49-F238E27FC236}">
                <a16:creationId xmlns:a16="http://schemas.microsoft.com/office/drawing/2014/main" id="{B7AB75F8-B798-1C2F-E4C4-C961BA9CC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" r="-2" b="-2"/>
          <a:stretch/>
        </p:blipFill>
        <p:spPr bwMode="auto">
          <a:xfrm>
            <a:off x="8129016" y="2603366"/>
            <a:ext cx="4062984" cy="425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gyptští bohové - Sachmet, Sokar, Sutech - Starověký Egypt">
            <a:extLst>
              <a:ext uri="{FF2B5EF4-FFF2-40B4-BE49-F238E27FC236}">
                <a16:creationId xmlns:a16="http://schemas.microsoft.com/office/drawing/2014/main" id="{2D9F5EC7-C5E8-D958-D12F-1B10AF6CE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32974" y="3002507"/>
            <a:ext cx="3993862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B50BB5-4FF8-B13B-F569-D46B011F4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725" y="3002507"/>
            <a:ext cx="7382052" cy="3506619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b="0" i="0" dirty="0">
                <a:effectLst/>
              </a:rPr>
              <a:t>nejhojnější a nejznámější druh;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b="0" i="0" dirty="0">
                <a:effectLst/>
              </a:rPr>
              <a:t>dorůstajícím běžně velikosti 4 - 5 m;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dirty="0"/>
              <a:t>Hlavně Afrika a Izrael, není ohrožen;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dirty="0"/>
              <a:t>Pro kůži a maso je chován na krokodýlích farmách (kůže je ideální bez výrůstků);</a:t>
            </a:r>
            <a:endParaRPr lang="ru-RU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dirty="0"/>
              <a:t>V Egyptě posvátné zvíře, symbol Egypta;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dirty="0"/>
              <a:t>Rčení „Roní krokodýlí slzy“ co znamená?</a:t>
            </a:r>
          </a:p>
        </p:txBody>
      </p:sp>
    </p:spTree>
    <p:extLst>
      <p:ext uri="{BB962C8B-B14F-4D97-AF65-F5344CB8AC3E}">
        <p14:creationId xmlns:p14="http://schemas.microsoft.com/office/powerpoint/2010/main" val="194170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B0638C-B02A-8B6D-038F-604D19E5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cs-CZ" dirty="0"/>
              <a:t>Aligátor severoamerický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0E3555-AFCF-BEB9-BFEF-781CCAC89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946594"/>
            <a:ext cx="6507480" cy="3593592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800" dirty="0"/>
              <a:t>Americký, mississippský, štikohlavý popřípadě příbuzný čínský;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800" dirty="0"/>
              <a:t>Délka až 5,5 m, tělo stejně dlouhé jak ocas, kormidlo a zbraň;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800" dirty="0"/>
              <a:t>Nemají vidět spodní zub.</a:t>
            </a:r>
          </a:p>
        </p:txBody>
      </p:sp>
      <p:pic>
        <p:nvPicPr>
          <p:cNvPr id="1026" name="Picture 2" descr="Rozšíření aligátora severoamerického.">
            <a:extLst>
              <a:ext uri="{FF2B5EF4-FFF2-40B4-BE49-F238E27FC236}">
                <a16:creationId xmlns:a16="http://schemas.microsoft.com/office/drawing/2014/main" id="{33020058-23BE-D00A-3F8D-3D8C9C2A9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601"/>
          <a:stretch/>
        </p:blipFill>
        <p:spPr bwMode="auto">
          <a:xfrm>
            <a:off x="7537704" y="2264989"/>
            <a:ext cx="465429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ternativní popis obrázku chybí">
            <a:extLst>
              <a:ext uri="{FF2B5EF4-FFF2-40B4-BE49-F238E27FC236}">
                <a16:creationId xmlns:a16="http://schemas.microsoft.com/office/drawing/2014/main" id="{DB9A1E11-A861-BEB3-A660-03BBFCC99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4" r="1" b="3791"/>
          <a:stretch/>
        </p:blipFill>
        <p:spPr bwMode="auto">
          <a:xfrm>
            <a:off x="7539228" y="4538775"/>
            <a:ext cx="4652772" cy="23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763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603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1A3AC9-F910-861B-23AB-87F19CD9E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5976" y="231403"/>
            <a:ext cx="6563811" cy="2016268"/>
          </a:xfrm>
        </p:spPr>
        <p:txBody>
          <a:bodyPr>
            <a:normAutofit fontScale="90000"/>
          </a:bodyPr>
          <a:lstStyle/>
          <a:p>
            <a:r>
              <a:rPr lang="cs-CZ" sz="7200" dirty="0"/>
              <a:t>Šupinatí</a:t>
            </a:r>
            <a:br>
              <a:rPr lang="cs-CZ" dirty="0"/>
            </a:br>
            <a:r>
              <a:rPr lang="cs-CZ" sz="4000" dirty="0"/>
              <a:t>řád plazů nejmladší a nejpočetnější Až 10000 druhů</a:t>
            </a:r>
            <a:endParaRPr lang="cs-CZ" dirty="0"/>
          </a:p>
        </p:txBody>
      </p:sp>
      <p:pic>
        <p:nvPicPr>
          <p:cNvPr id="4" name="Picture 2" descr="Ještěrka obecná (Lacerta agilis)">
            <a:extLst>
              <a:ext uri="{FF2B5EF4-FFF2-40B4-BE49-F238E27FC236}">
                <a16:creationId xmlns:a16="http://schemas.microsoft.com/office/drawing/2014/main" id="{B0430540-8F4F-E34C-C877-39B22C680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8" r="-3" b="2707"/>
          <a:stretch/>
        </p:blipFill>
        <p:spPr bwMode="auto">
          <a:xfrm>
            <a:off x="20" y="1"/>
            <a:ext cx="4657324" cy="260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U">
            <a:extLst>
              <a:ext uri="{FF2B5EF4-FFF2-40B4-BE49-F238E27FC236}">
                <a16:creationId xmlns:a16="http://schemas.microsoft.com/office/drawing/2014/main" id="{F8D04AB6-995F-FA7B-D6F3-6DF852BDA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r="30436" b="3"/>
          <a:stretch/>
        </p:blipFill>
        <p:spPr bwMode="auto">
          <a:xfrm>
            <a:off x="-1523" y="2603362"/>
            <a:ext cx="4657344" cy="42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DF3B27-2EC5-D996-45C0-7FBF3B194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9782" y="2834765"/>
            <a:ext cx="6829778" cy="4043779"/>
          </a:xfrm>
        </p:spPr>
        <p:txBody>
          <a:bodyPr anchor="t">
            <a:normAutofit lnSpcReduction="10000"/>
          </a:bodyPr>
          <a:lstStyle/>
          <a:p>
            <a:pPr marL="342900" indent="-3429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Tělo se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šupinami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Pokožka se svléká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nahrazuje se i oční rohovka, (ještěrky – po částech, hadi – vcelku);</a:t>
            </a:r>
          </a:p>
          <a:p>
            <a:pPr marL="342900" indent="-3429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Jazyk – rozeklán – hmatové a chemické (čichové) vjemy (hadi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Jacobsonův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orgán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342900" indent="-3429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Oční víčka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ještěři mrkají, hadi srostlá a průhledná- a proto nemrkají;</a:t>
            </a:r>
          </a:p>
          <a:p>
            <a:pPr marL="342900" indent="-3429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Projevy hrozby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varovné chování – zastrašující – kobra, chřestýš …</a:t>
            </a:r>
          </a:p>
          <a:p>
            <a:pPr marL="285750" indent="-285750">
              <a:lnSpc>
                <a:spcPct val="91000"/>
              </a:lnSpc>
              <a:buFont typeface="Arial" panose="020B0604020202020204" pitchFamily="34" charset="0"/>
              <a:buChar char="•"/>
            </a:pPr>
            <a:endParaRPr lang="cs-CZ" sz="16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2D26E4C-A2AC-A8E2-8BF4-86BF93577D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9467689"/>
              </p:ext>
            </p:extLst>
          </p:nvPr>
        </p:nvGraphicFramePr>
        <p:xfrm>
          <a:off x="147478" y="1693383"/>
          <a:ext cx="4363913" cy="243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85247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01" name="Rectangle 1230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03" name="Rectangle 12302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F9E51A-A121-1E81-D95B-F911492CF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082" y="275523"/>
            <a:ext cx="7091390" cy="1513794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1"/>
                </a:solidFill>
              </a:rPr>
              <a:t>Chování v ohrožení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6D1B6E-A706-F88B-1A6B-F4C3091DB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082" y="1491449"/>
            <a:ext cx="4500737" cy="4740456"/>
          </a:xfrm>
        </p:spPr>
        <p:txBody>
          <a:bodyPr anchor="ctr">
            <a:normAutofit lnSpcReduction="1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dirty="0"/>
              <a:t>Hrozba </a:t>
            </a:r>
            <a:r>
              <a:rPr lang="cs-CZ" dirty="0">
                <a:solidFill>
                  <a:srgbClr val="FF0000"/>
                </a:solidFill>
              </a:rPr>
              <a:t>otevřenou tlamou</a:t>
            </a:r>
            <a:r>
              <a:rPr lang="cs-CZ" dirty="0"/>
              <a:t>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dirty="0"/>
              <a:t>Chřestýš vydává zvuk zrohovatělým ocasním výběžkem;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dirty="0"/>
              <a:t>Kobra </a:t>
            </a:r>
            <a:r>
              <a:rPr lang="cs-CZ" dirty="0">
                <a:solidFill>
                  <a:srgbClr val="FF0000"/>
                </a:solidFill>
              </a:rPr>
              <a:t>roztahuje krční žebra</a:t>
            </a:r>
            <a:r>
              <a:rPr lang="cs-CZ" dirty="0"/>
              <a:t>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dirty="0"/>
              <a:t>Chameleon se </a:t>
            </a:r>
            <a:r>
              <a:rPr lang="cs-CZ" dirty="0">
                <a:solidFill>
                  <a:srgbClr val="FF0000"/>
                </a:solidFill>
              </a:rPr>
              <a:t>zvětšuje</a:t>
            </a:r>
            <a:r>
              <a:rPr lang="cs-CZ" dirty="0"/>
              <a:t> a mění barvu na tmavou;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dirty="0"/>
              <a:t>Varani a hadi </a:t>
            </a:r>
            <a:r>
              <a:rPr lang="cs-CZ" dirty="0">
                <a:solidFill>
                  <a:srgbClr val="FF0000"/>
                </a:solidFill>
              </a:rPr>
              <a:t>syčí;</a:t>
            </a:r>
            <a:endParaRPr lang="cs-CZ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dirty="0"/>
              <a:t>Agama </a:t>
            </a:r>
            <a:r>
              <a:rPr lang="cs-CZ" dirty="0">
                <a:solidFill>
                  <a:srgbClr val="FF0000"/>
                </a:solidFill>
              </a:rPr>
              <a:t>límec kolem krku</a:t>
            </a:r>
            <a:r>
              <a:rPr lang="cs-CZ" dirty="0"/>
              <a:t>.</a:t>
            </a:r>
          </a:p>
        </p:txBody>
      </p:sp>
      <p:pic>
        <p:nvPicPr>
          <p:cNvPr id="12296" name="Picture 8" descr="V německém městě Herne uprchla kobra. Na jedovatého hada nastražily úřady  lepicí pásku | iROZHLAS - spolehlivé zprávy">
            <a:extLst>
              <a:ext uri="{FF2B5EF4-FFF2-40B4-BE49-F238E27FC236}">
                <a16:creationId xmlns:a16="http://schemas.microsoft.com/office/drawing/2014/main" id="{F241BF63-153B-BFA4-721B-2A48BA465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5" r="12705"/>
          <a:stretch/>
        </p:blipFill>
        <p:spPr bwMode="auto">
          <a:xfrm>
            <a:off x="6094474" y="10"/>
            <a:ext cx="3054096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hřestýš z Jenštejna se stále nenašel. Může být mrtvý, tvrdí odborník |  TN.cz">
            <a:extLst>
              <a:ext uri="{FF2B5EF4-FFF2-40B4-BE49-F238E27FC236}">
                <a16:creationId xmlns:a16="http://schemas.microsoft.com/office/drawing/2014/main" id="{AD5433B3-BA7D-4194-D577-D26C175A2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r="27559"/>
          <a:stretch/>
        </p:blipFill>
        <p:spPr bwMode="auto">
          <a:xfrm>
            <a:off x="9147048" y="10"/>
            <a:ext cx="3044952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Jedový aparát plazů a fylogeneze - Časopis Vesmír">
            <a:extLst>
              <a:ext uri="{FF2B5EF4-FFF2-40B4-BE49-F238E27FC236}">
                <a16:creationId xmlns:a16="http://schemas.microsoft.com/office/drawing/2014/main" id="{B46AE1F9-C6B9-B8C6-CA2A-5E7ADBC9B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7" r="31385" b="6299"/>
          <a:stretch/>
        </p:blipFill>
        <p:spPr bwMode="auto">
          <a:xfrm>
            <a:off x="6092952" y="3429000"/>
            <a:ext cx="305409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AAA0E20-3547-905B-3064-C9ACEC2B6D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4" r="5566"/>
          <a:stretch/>
        </p:blipFill>
        <p:spPr>
          <a:xfrm>
            <a:off x="9137904" y="3429000"/>
            <a:ext cx="305409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24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7924A0-7AB7-08EF-271F-CF55A52D0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882" y="329784"/>
            <a:ext cx="11081123" cy="1700784"/>
          </a:xfrm>
        </p:spPr>
        <p:txBody>
          <a:bodyPr anchor="t">
            <a:normAutofit fontScale="90000"/>
          </a:bodyPr>
          <a:lstStyle/>
          <a:p>
            <a:r>
              <a:rPr lang="cs-CZ" sz="6700" spc="600" dirty="0"/>
              <a:t>Ještěři</a:t>
            </a:r>
            <a:br>
              <a:rPr lang="cs-CZ" sz="4000" dirty="0"/>
            </a:br>
            <a:r>
              <a:rPr lang="cs-CZ" sz="3100" spc="600" dirty="0"/>
              <a:t>Nejpočetnější plazi Asi 3000 druhů, </a:t>
            </a:r>
            <a:br>
              <a:rPr lang="cs-CZ" sz="3100" spc="600" dirty="0"/>
            </a:br>
            <a:r>
              <a:rPr lang="cs-CZ" sz="3100" spc="600" dirty="0"/>
              <a:t>hlavně tropy a subtropy</a:t>
            </a:r>
            <a:br>
              <a:rPr lang="cs-CZ" sz="2600" dirty="0"/>
            </a:br>
            <a:endParaRPr lang="cs-CZ" sz="2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4BB53D-E955-EF7C-16B3-10E8EF85A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82" y="2499408"/>
            <a:ext cx="6831532" cy="4124171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Většina má dobře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vyvinuté končetiny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(kromě slepýše); 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Odlamuje ocas v nebezpečí (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autotomie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Kůži svlékají po částech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Vejcorodí, nebo vejcoživorodí;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Drobné zoubky; 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Výskyt hlavně slunné stráně;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Živí se hmyzem a larvami …</a:t>
            </a:r>
          </a:p>
        </p:txBody>
      </p:sp>
      <p:pic>
        <p:nvPicPr>
          <p:cNvPr id="1026" name="Picture 2" descr="alternativní popis obrázku chybí">
            <a:extLst>
              <a:ext uri="{FF2B5EF4-FFF2-40B4-BE49-F238E27FC236}">
                <a16:creationId xmlns:a16="http://schemas.microsoft.com/office/drawing/2014/main" id="{DB488592-66EB-6097-50ED-BB1509E9D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r="2519" b="-3"/>
          <a:stretch/>
        </p:blipFill>
        <p:spPr bwMode="auto">
          <a:xfrm>
            <a:off x="7537704" y="2264989"/>
            <a:ext cx="4654296" cy="459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473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7924A0-7AB7-08EF-271F-CF55A52D0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06" y="3270003"/>
            <a:ext cx="3226288" cy="2969754"/>
          </a:xfrm>
        </p:spPr>
        <p:txBody>
          <a:bodyPr>
            <a:normAutofit/>
          </a:bodyPr>
          <a:lstStyle/>
          <a:p>
            <a:pPr algn="r"/>
            <a:r>
              <a:rPr lang="cs-CZ" sz="4100" dirty="0">
                <a:solidFill>
                  <a:schemeClr val="tx1"/>
                </a:solidFill>
              </a:rPr>
              <a:t>Ještěři v ČR</a:t>
            </a:r>
            <a:br>
              <a:rPr lang="cs-CZ" sz="4100" dirty="0">
                <a:solidFill>
                  <a:schemeClr val="tx1"/>
                </a:solidFill>
              </a:rPr>
            </a:br>
            <a:r>
              <a:rPr lang="cs-CZ" sz="4100" dirty="0">
                <a:solidFill>
                  <a:schemeClr val="tx1"/>
                </a:solidFill>
              </a:rPr>
              <a:t>pouze pět původních druhů ještěrů</a:t>
            </a:r>
          </a:p>
        </p:txBody>
      </p:sp>
      <p:pic>
        <p:nvPicPr>
          <p:cNvPr id="4" name="Picture 2" descr="Slepýš křehký (Anguis fragilis)">
            <a:extLst>
              <a:ext uri="{FF2B5EF4-FFF2-40B4-BE49-F238E27FC236}">
                <a16:creationId xmlns:a16="http://schemas.microsoft.com/office/drawing/2014/main" id="{3376C21B-152E-4127-B5B1-7C0258FE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151"/>
          <a:stretch/>
        </p:blipFill>
        <p:spPr bwMode="auto">
          <a:xfrm>
            <a:off x="20" y="10"/>
            <a:ext cx="4059916" cy="265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B443E2F-3DE4-FC6C-DE2C-49CD35531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8" r="3" b="20535"/>
          <a:stretch/>
        </p:blipFill>
        <p:spPr bwMode="auto">
          <a:xfrm>
            <a:off x="4058412" y="10"/>
            <a:ext cx="4069080" cy="265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Ještěrka zelená">
            <a:extLst>
              <a:ext uri="{FF2B5EF4-FFF2-40B4-BE49-F238E27FC236}">
                <a16:creationId xmlns:a16="http://schemas.microsoft.com/office/drawing/2014/main" id="{FF5C3F95-7532-0134-C858-486A7645D1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439"/>
          <a:stretch/>
        </p:blipFill>
        <p:spPr bwMode="auto">
          <a:xfrm>
            <a:off x="8125968" y="-1"/>
            <a:ext cx="4072128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4BB53D-E955-EF7C-16B3-10E8EF85A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603" y="3069838"/>
            <a:ext cx="7935154" cy="3633757"/>
          </a:xfrm>
        </p:spPr>
        <p:txBody>
          <a:bodyPr anchor="ctr">
            <a:normAutofit/>
          </a:bodyPr>
          <a:lstStyle/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q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Ještěrka obecná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teplá, suchá místa, paseky, pastviny, potrava – hmyz a měkkýši, chráněná;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q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Ještěrka živorodá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menší, hnědá + žlutooranžové břicho, vlhčí a chladnější stanoviště – lesy;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q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Ještěrka zelená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největší, křoviny, skály, potrava – hmyz, ptáčata, hlodavci;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q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Slepýš křehký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nemá nohy, lesní hrabanky, noční, mrká.</a:t>
            </a:r>
          </a:p>
        </p:txBody>
      </p:sp>
    </p:spTree>
    <p:extLst>
      <p:ext uri="{BB962C8B-B14F-4D97-AF65-F5344CB8AC3E}">
        <p14:creationId xmlns:p14="http://schemas.microsoft.com/office/powerpoint/2010/main" val="2959418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6" name="Rectangle 2056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8" name="Rectangle 2058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598E7D-07B5-FD7A-6C6D-8E2B4FEE3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68" y="290866"/>
            <a:ext cx="4500737" cy="114731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Chameleon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510AE5-6F3F-16BB-1AB1-D5A9821F0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68" y="1402673"/>
            <a:ext cx="4673301" cy="4986908"/>
          </a:xfrm>
        </p:spPr>
        <p:txBody>
          <a:bodyPr anchor="t">
            <a:normAutofit/>
          </a:bodyPr>
          <a:lstStyle/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Chameleon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barvoměna (emoce nikoliv podle prostředí); 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lov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vymrštěním jazyka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velmi vyvinutý zrak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nejvíce v celé živočišné říši, každé oko samo;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Výskyt Afrika, Madagaskar;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Evropě na jihu Chameleon obecný.</a:t>
            </a:r>
          </a:p>
        </p:txBody>
      </p:sp>
      <p:pic>
        <p:nvPicPr>
          <p:cNvPr id="2050" name="Picture 2" descr="Obsah obrázku plazi, ještěrka&#10;&#10;Popis byl vytvořen automaticky">
            <a:extLst>
              <a:ext uri="{FF2B5EF4-FFF2-40B4-BE49-F238E27FC236}">
                <a16:creationId xmlns:a16="http://schemas.microsoft.com/office/drawing/2014/main" id="{B9EFC4E7-E66C-51F2-3E19-58E83809A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6" r="1" b="11643"/>
          <a:stretch/>
        </p:blipFill>
        <p:spPr bwMode="auto">
          <a:xfrm>
            <a:off x="6094474" y="10"/>
            <a:ext cx="6097526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apeta na monitor | Zvířata | foto, příroda, chameleon, lov">
            <a:extLst>
              <a:ext uri="{FF2B5EF4-FFF2-40B4-BE49-F238E27FC236}">
                <a16:creationId xmlns:a16="http://schemas.microsoft.com/office/drawing/2014/main" id="{3E60A8F5-1189-C81C-4D0E-2CBF5219C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4" r="2" b="3251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1076144-2E56-A8A9-F83B-674540447309}"/>
              </a:ext>
            </a:extLst>
          </p:cNvPr>
          <p:cNvSpPr txBox="1"/>
          <p:nvPr/>
        </p:nvSpPr>
        <p:spPr>
          <a:xfrm>
            <a:off x="10030706" y="3732894"/>
            <a:ext cx="1959745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chemeClr val="tx2">
                    <a:lumMod val="10000"/>
                    <a:lumOff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Lov chameleona</a:t>
            </a:r>
            <a:endParaRPr lang="cs-CZ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75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7" name="Rectangle 3096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598E7D-07B5-FD7A-6C6D-8E2B4FEE3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956" y="3270003"/>
            <a:ext cx="3326129" cy="2969754"/>
          </a:xfrm>
        </p:spPr>
        <p:txBody>
          <a:bodyPr>
            <a:normAutofit/>
          </a:bodyPr>
          <a:lstStyle/>
          <a:p>
            <a:r>
              <a:rPr lang="cs-CZ" sz="6000" dirty="0">
                <a:solidFill>
                  <a:schemeClr val="tx1"/>
                </a:solidFill>
              </a:rPr>
              <a:t>Gekon leguán Varan</a:t>
            </a:r>
          </a:p>
        </p:txBody>
      </p:sp>
      <p:pic>
        <p:nvPicPr>
          <p:cNvPr id="3076" name="Picture 4" descr="Gekon obrovský - Atlas terarijních zvířa... | iFauna.cz">
            <a:extLst>
              <a:ext uri="{FF2B5EF4-FFF2-40B4-BE49-F238E27FC236}">
                <a16:creationId xmlns:a16="http://schemas.microsoft.com/office/drawing/2014/main" id="{CBCCE949-50BA-FD58-7EAD-26B19775B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915"/>
          <a:stretch/>
        </p:blipFill>
        <p:spPr bwMode="auto">
          <a:xfrm>
            <a:off x="20" y="10"/>
            <a:ext cx="4059916" cy="265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otogalerie: Leguán mořský je jedím z exotických obyvatel souostroví  Galapágy. - Písecký deník">
            <a:extLst>
              <a:ext uri="{FF2B5EF4-FFF2-40B4-BE49-F238E27FC236}">
                <a16:creationId xmlns:a16="http://schemas.microsoft.com/office/drawing/2014/main" id="{BFCE6C64-BC20-FBE4-6552-7D94D7EE6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88" b="4"/>
          <a:stretch/>
        </p:blipFill>
        <p:spPr bwMode="auto">
          <a:xfrm>
            <a:off x="4058412" y="10"/>
            <a:ext cx="4069080" cy="265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Obrovští varani: Jedovatí draci z bájí | Ábíčko.cz">
            <a:extLst>
              <a:ext uri="{FF2B5EF4-FFF2-40B4-BE49-F238E27FC236}">
                <a16:creationId xmlns:a16="http://schemas.microsoft.com/office/drawing/2014/main" id="{CA0206E7-175E-6696-DB11-0811EA71F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5" r="3" b="3"/>
          <a:stretch/>
        </p:blipFill>
        <p:spPr bwMode="auto">
          <a:xfrm>
            <a:off x="8125968" y="-1"/>
            <a:ext cx="4072128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510AE5-6F3F-16BB-1AB1-D5A9821F0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7297" y="3267273"/>
            <a:ext cx="7874493" cy="2975213"/>
          </a:xfrm>
        </p:spPr>
        <p:txBody>
          <a:bodyPr anchor="ctr">
            <a:normAutofit/>
          </a:bodyPr>
          <a:lstStyle/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q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Gekon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na nohou přísavky, umožnují pohyb po hladké ploše (viz další slajd);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q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Leguán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Galapágy, loví v moři, žere řasy.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q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Varan komodský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největší žijící ještěr, dravý.</a:t>
            </a:r>
          </a:p>
        </p:txBody>
      </p:sp>
    </p:spTree>
    <p:extLst>
      <p:ext uri="{BB962C8B-B14F-4D97-AF65-F5344CB8AC3E}">
        <p14:creationId xmlns:p14="http://schemas.microsoft.com/office/powerpoint/2010/main" val="3828672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0FBA5E-610A-AB48-896C-EAA532EBF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8820" r="-4661" b="1891"/>
          <a:stretch/>
        </p:blipFill>
        <p:spPr>
          <a:xfrm>
            <a:off x="79042" y="146756"/>
            <a:ext cx="12191980" cy="671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24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tlas dinosaurů">
            <a:extLst>
              <a:ext uri="{FF2B5EF4-FFF2-40B4-BE49-F238E27FC236}">
                <a16:creationId xmlns:a16="http://schemas.microsoft.com/office/drawing/2014/main" id="{2D13D5D0-7803-17B6-C751-C32CFC0A5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2" r="21087"/>
          <a:stretch/>
        </p:blipFill>
        <p:spPr bwMode="auto">
          <a:xfrm>
            <a:off x="1524" y="10"/>
            <a:ext cx="121889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B7B54865-0417-4422-B63B-3E74C04CD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664432"/>
            <a:ext cx="6096000" cy="20608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82D0BD0-8938-537C-1788-70CE4A98B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822170"/>
            <a:ext cx="5320625" cy="3929344"/>
          </a:xfrm>
        </p:spPr>
        <p:txBody>
          <a:bodyPr>
            <a:normAutofit/>
          </a:bodyPr>
          <a:lstStyle/>
          <a:p>
            <a:pPr algn="ctr"/>
            <a:r>
              <a:rPr lang="cs-CZ" sz="5400" dirty="0"/>
              <a:t>Nejstarší plazi praještěři</a:t>
            </a:r>
            <a:br>
              <a:rPr lang="cs-CZ" sz="5400" dirty="0"/>
            </a:br>
            <a:r>
              <a:rPr lang="cs-CZ" sz="4000" cap="none" dirty="0"/>
              <a:t>velký význam ve vývoji obratlovců</a:t>
            </a:r>
            <a:endParaRPr lang="cs-CZ" sz="5400" dirty="0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4815D795-EBA0-4245-89F8-B45948168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2727295"/>
            <a:ext cx="6096000" cy="3456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BE05F3-C4D2-DDDB-2518-0493D22A7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851" y="928385"/>
            <a:ext cx="4137386" cy="4544009"/>
          </a:xfrm>
        </p:spPr>
        <p:txBody>
          <a:bodyPr>
            <a:normAutofit fontScale="92500" lnSpcReduction="10000"/>
          </a:bodyPr>
          <a:lstStyle/>
          <a:p>
            <a:pPr marL="396000" indent="-3960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bg1"/>
                </a:solidFill>
              </a:rPr>
              <a:t>Prvohory a druhohory 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asi před 300 mil. let;</a:t>
            </a:r>
          </a:p>
          <a:p>
            <a:pPr marL="396000" indent="-3960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bg1"/>
                </a:solidFill>
              </a:rPr>
              <a:t>Ve vodě </a:t>
            </a:r>
            <a:r>
              <a:rPr lang="cs-CZ" dirty="0">
                <a:solidFill>
                  <a:schemeClr val="bg1"/>
                </a:solidFill>
              </a:rPr>
              <a:t>– plesiosauři 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a ryboještěři;</a:t>
            </a:r>
          </a:p>
          <a:p>
            <a:pPr marL="396000" indent="-396000">
              <a:spcBef>
                <a:spcPts val="400"/>
              </a:spcBef>
              <a:buFont typeface="Wingdings" panose="05000000000000000000" pitchFamily="2" charset="2"/>
              <a:buChar char="§"/>
            </a:pPr>
            <a:endParaRPr lang="cs-CZ" dirty="0"/>
          </a:p>
          <a:p>
            <a:pPr marL="396000" indent="-3960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cs-CZ" b="1" dirty="0"/>
              <a:t>Ve vzduchu - </a:t>
            </a:r>
            <a:r>
              <a:rPr lang="cs-CZ" dirty="0"/>
              <a:t>ptakoještěři;</a:t>
            </a:r>
          </a:p>
          <a:p>
            <a:pPr marL="396000" indent="-3960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cs-CZ" b="1" dirty="0"/>
              <a:t>Na souši </a:t>
            </a:r>
            <a:r>
              <a:rPr lang="cs-CZ" dirty="0"/>
              <a:t>– dinosauři – tyranosaurus, brachiosaurus, stegosaurus </a:t>
            </a:r>
            <a:br>
              <a:rPr lang="cs-CZ" dirty="0"/>
            </a:br>
            <a:r>
              <a:rPr lang="cs-CZ" dirty="0"/>
              <a:t>… všichni vymřeli</a:t>
            </a:r>
          </a:p>
          <a:p>
            <a:endParaRPr lang="cs-CZ" dirty="0"/>
          </a:p>
        </p:txBody>
      </p:sp>
      <p:pic>
        <p:nvPicPr>
          <p:cNvPr id="4104" name="Picture 8" descr="Plesiosaur teeth">
            <a:extLst>
              <a:ext uri="{FF2B5EF4-FFF2-40B4-BE49-F238E27FC236}">
                <a16:creationId xmlns:a16="http://schemas.microsoft.com/office/drawing/2014/main" id="{49E78DDF-70A1-0CEE-2F08-55026BFB2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599" y="50520"/>
            <a:ext cx="3612944" cy="231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Tyrannosaurus Rex Png Overlay. by lewis4721 on DeviantArt">
            <a:extLst>
              <a:ext uri="{FF2B5EF4-FFF2-40B4-BE49-F238E27FC236}">
                <a16:creationId xmlns:a16="http://schemas.microsoft.com/office/drawing/2014/main" id="{833B89B0-DF5A-C2B0-7A75-D9114E937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63" y="3786842"/>
            <a:ext cx="3181739" cy="31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573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F43B4E0-2AB6-CC5E-7C39-AFE4D1B3B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91" y="118928"/>
            <a:ext cx="4500737" cy="111469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HADI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2D54EC-6C83-686C-53E3-5A924868B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67" y="1158844"/>
            <a:ext cx="5150651" cy="5580228"/>
          </a:xfrm>
        </p:spPr>
        <p:txBody>
          <a:bodyPr anchor="t">
            <a:normAutofit lnSpcReduction="10000"/>
          </a:bodyPr>
          <a:lstStyle/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Úplná ztráta končetin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(zakrnělost);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Zvláštní pohyb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viz obrázek;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Čelisti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spojeny roztažitelnými vazy – velká sousta, pojídá i větší živočichy; 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Srostlá a průhledná oční víčka;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Slinné žlázy – žlázy jedové; 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Zrak nedokonalý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nevnímají nehybnou kořist;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Hluší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ale vnímají chvění podkladu;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Jacobsonův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orgán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viz dále.</a:t>
            </a:r>
          </a:p>
          <a:p>
            <a:pPr>
              <a:lnSpc>
                <a:spcPct val="91000"/>
              </a:lnSpc>
            </a:pPr>
            <a:endParaRPr lang="cs-CZ" sz="1400" dirty="0"/>
          </a:p>
        </p:txBody>
      </p:sp>
      <p:pic>
        <p:nvPicPr>
          <p:cNvPr id="3074" name="Picture 2" descr="Kde se vzali naši hadi? - Ekolist.cz">
            <a:extLst>
              <a:ext uri="{FF2B5EF4-FFF2-40B4-BE49-F238E27FC236}">
                <a16:creationId xmlns:a16="http://schemas.microsoft.com/office/drawing/2014/main" id="{9EBAE2D7-DC94-2AA3-40EB-4B293DC81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047" r="1" b="13626"/>
          <a:stretch/>
        </p:blipFill>
        <p:spPr bwMode="auto">
          <a:xfrm>
            <a:off x="6094474" y="10"/>
            <a:ext cx="6097526" cy="314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136F629-30B1-3A15-3D1F-FDD27E9E2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0046" r="1"/>
          <a:stretch/>
        </p:blipFill>
        <p:spPr>
          <a:xfrm>
            <a:off x="6092952" y="3141552"/>
            <a:ext cx="6099048" cy="371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63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5667B4-1CF2-02BA-210D-74AC3A44F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780" y="335921"/>
            <a:ext cx="10268712" cy="1700784"/>
          </a:xfrm>
        </p:spPr>
        <p:txBody>
          <a:bodyPr/>
          <a:lstStyle/>
          <a:p>
            <a:r>
              <a:rPr lang="cs-CZ" dirty="0"/>
              <a:t>Hadí tělo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414907-1B6C-2432-202E-1292E133D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780" y="2587752"/>
            <a:ext cx="3467477" cy="3593592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2800" dirty="0"/>
              <a:t>Protáhlý tvar těla – párové orgány uloženy za sebou;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2800" dirty="0"/>
              <a:t>Unikátní pružná lebka bez kloubů, schopnost roztáhnout se;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2800" dirty="0"/>
              <a:t>Svléká kůži několikrát za rok celou.</a:t>
            </a:r>
          </a:p>
        </p:txBody>
      </p:sp>
      <p:pic>
        <p:nvPicPr>
          <p:cNvPr id="2054" name="Picture 6" descr="HADI. - ppt stáhnout">
            <a:extLst>
              <a:ext uri="{FF2B5EF4-FFF2-40B4-BE49-F238E27FC236}">
                <a16:creationId xmlns:a16="http://schemas.microsoft.com/office/drawing/2014/main" id="{4B13665A-4757-B2D5-6E37-4BD8C5185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" t="22008" r="7630" b="2811"/>
          <a:stretch/>
        </p:blipFill>
        <p:spPr bwMode="auto">
          <a:xfrm>
            <a:off x="4399984" y="2272517"/>
            <a:ext cx="7577751" cy="448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481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D1A0FD-0B5C-21CE-7A1E-135039599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21" y="433545"/>
            <a:ext cx="4500737" cy="1370624"/>
          </a:xfrm>
        </p:spPr>
        <p:txBody>
          <a:bodyPr>
            <a:normAutofit/>
          </a:bodyPr>
          <a:lstStyle/>
          <a:p>
            <a:pPr algn="ctr"/>
            <a:r>
              <a:rPr lang="cs-CZ" sz="4000" dirty="0" err="1">
                <a:solidFill>
                  <a:schemeClr val="tx1"/>
                </a:solidFill>
              </a:rPr>
              <a:t>Jacobsonův</a:t>
            </a:r>
            <a:r>
              <a:rPr lang="cs-CZ" sz="4000" dirty="0">
                <a:solidFill>
                  <a:schemeClr val="tx1"/>
                </a:solidFill>
              </a:rPr>
              <a:t> orgán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31DCA2-1854-F2FF-590B-5A37A019B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69" y="1804169"/>
            <a:ext cx="4335043" cy="4780084"/>
          </a:xfrm>
        </p:spPr>
        <p:txBody>
          <a:bodyPr anchor="t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400" dirty="0"/>
              <a:t>Součást smyslového ústrojí nižších obratlovců (plazi a hlodavci);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400" dirty="0"/>
              <a:t>U lidí zaniká s věkem;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400" dirty="0"/>
              <a:t>Přijímaní pachů dutinou ústní, jazykem, u hadů čich;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400" dirty="0"/>
              <a:t>U koní a koček … pach související s </a:t>
            </a:r>
            <a:r>
              <a:rPr lang="cs-CZ" sz="2400" dirty="0" err="1"/>
              <a:t>rozmno-žováním</a:t>
            </a:r>
            <a:r>
              <a:rPr lang="cs-CZ" sz="2400" dirty="0"/>
              <a:t> (feromony).</a:t>
            </a:r>
          </a:p>
        </p:txBody>
      </p:sp>
      <p:pic>
        <p:nvPicPr>
          <p:cNvPr id="1026" name="Picture 2" descr="Masarykova univerzita">
            <a:extLst>
              <a:ext uri="{FF2B5EF4-FFF2-40B4-BE49-F238E27FC236}">
                <a16:creationId xmlns:a16="http://schemas.microsoft.com/office/drawing/2014/main" id="{E0E7DBFE-7BA3-D424-C889-371AA7A5F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0" t="-4745" r="20013" b="-4745"/>
          <a:stretch/>
        </p:blipFill>
        <p:spPr bwMode="auto">
          <a:xfrm>
            <a:off x="5079339" y="-325376"/>
            <a:ext cx="7111138" cy="751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829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346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04D0A0-3123-1243-ED84-9418CA85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56" y="348875"/>
            <a:ext cx="6572691" cy="1595932"/>
          </a:xfrm>
        </p:spPr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Hadi u nás</a:t>
            </a:r>
            <a:endParaRPr lang="cs-CZ" dirty="0"/>
          </a:p>
        </p:txBody>
      </p:sp>
      <p:pic>
        <p:nvPicPr>
          <p:cNvPr id="4" name="Zástupný obsah 6">
            <a:extLst>
              <a:ext uri="{FF2B5EF4-FFF2-40B4-BE49-F238E27FC236}">
                <a16:creationId xmlns:a16="http://schemas.microsoft.com/office/drawing/2014/main" id="{F209D05D-98EE-A6A9-0079-6D6BB8F27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35" r="-3" b="15172"/>
          <a:stretch/>
        </p:blipFill>
        <p:spPr>
          <a:xfrm>
            <a:off x="8128348" y="10"/>
            <a:ext cx="4062128" cy="2285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6E9D59-6C3B-88F3-97FC-B999CA667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756" y="2528710"/>
            <a:ext cx="6878375" cy="3980415"/>
          </a:xfrm>
        </p:spPr>
        <p:txBody>
          <a:bodyPr>
            <a:normAutofit/>
          </a:bodyPr>
          <a:lstStyle/>
          <a:p>
            <a:pPr>
              <a:lnSpc>
                <a:spcPct val="91000"/>
              </a:lnSpc>
            </a:pPr>
            <a:r>
              <a:rPr lang="cs-CZ" sz="2400" dirty="0">
                <a:solidFill>
                  <a:srgbClr val="FF0000"/>
                </a:solidFill>
              </a:rPr>
              <a:t>Užovka obojková </a:t>
            </a:r>
            <a:r>
              <a:rPr lang="cs-CZ" sz="2400" dirty="0"/>
              <a:t>– nejedovatá, břehy stojatých a pomalu tekoucích vod, potrava – obojživelníci, žluté půlměsíce za hlavou, kulatá zornička</a:t>
            </a:r>
          </a:p>
          <a:p>
            <a:pPr>
              <a:lnSpc>
                <a:spcPct val="91000"/>
              </a:lnSpc>
            </a:pPr>
            <a:r>
              <a:rPr lang="cs-CZ" sz="2400" dirty="0">
                <a:solidFill>
                  <a:srgbClr val="FF0000"/>
                </a:solidFill>
              </a:rPr>
              <a:t>Užovka hladká </a:t>
            </a:r>
            <a:r>
              <a:rPr lang="cs-CZ" sz="2400" dirty="0"/>
              <a:t>– nejedovatá, teplomilná, okraje lesa, vejcoživorodá, podobná zmiji (plete se)</a:t>
            </a:r>
          </a:p>
          <a:p>
            <a:pPr>
              <a:lnSpc>
                <a:spcPct val="91000"/>
              </a:lnSpc>
            </a:pPr>
            <a:r>
              <a:rPr lang="cs-CZ" sz="2400" dirty="0">
                <a:solidFill>
                  <a:srgbClr val="FF0000"/>
                </a:solidFill>
                <a:hlinkClick r:id="rId4"/>
              </a:rPr>
              <a:t>Zmije obecná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– živorodá, jedovatá, stanoviště slunná a vlhká místa v lese, trojúhelníkovitá hlava, svislá zornička, potrava – hlodavci, chráněná, samci – černí s klikatým pruhem na hřbetě, samice – hnědé</a:t>
            </a:r>
          </a:p>
          <a:p>
            <a:pPr>
              <a:lnSpc>
                <a:spcPct val="91000"/>
              </a:lnSpc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721408D-7DDE-A94C-4788-2A5A04413A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443" r="-3" b="873"/>
          <a:stretch/>
        </p:blipFill>
        <p:spPr>
          <a:xfrm>
            <a:off x="8128346" y="2286000"/>
            <a:ext cx="4062129" cy="2286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580D169-6F69-10C6-52FA-41FA071340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6"/>
          <a:stretch/>
        </p:blipFill>
        <p:spPr>
          <a:xfrm>
            <a:off x="8128346" y="4572000"/>
            <a:ext cx="4062129" cy="2286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4379C95-915E-7345-F2CB-7A26D384432F}"/>
              </a:ext>
            </a:extLst>
          </p:cNvPr>
          <p:cNvSpPr txBox="1"/>
          <p:nvPr/>
        </p:nvSpPr>
        <p:spPr>
          <a:xfrm>
            <a:off x="9689452" y="1575475"/>
            <a:ext cx="2241679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solidFill>
                  <a:srgbClr val="FF0000"/>
                </a:solidFill>
              </a:rPr>
              <a:t>Užovka obojková 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D21B6D5-3EC9-489E-3985-D3593450C252}"/>
              </a:ext>
            </a:extLst>
          </p:cNvPr>
          <p:cNvSpPr txBox="1"/>
          <p:nvPr/>
        </p:nvSpPr>
        <p:spPr>
          <a:xfrm>
            <a:off x="9689452" y="2627193"/>
            <a:ext cx="2241679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solidFill>
                  <a:srgbClr val="FF0000"/>
                </a:solidFill>
              </a:rPr>
              <a:t>Užovka hladká 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9F164C9-B4F1-1E30-84D1-4CC7AFC76BC5}"/>
              </a:ext>
            </a:extLst>
          </p:cNvPr>
          <p:cNvSpPr txBox="1"/>
          <p:nvPr/>
        </p:nvSpPr>
        <p:spPr>
          <a:xfrm>
            <a:off x="9689451" y="4728527"/>
            <a:ext cx="2241679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solidFill>
                  <a:srgbClr val="FF0000"/>
                </a:solidFill>
              </a:rPr>
              <a:t>Zmije obecná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1368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267A91-7DBF-10E3-2135-CC983C113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4743563" cy="1700784"/>
          </a:xfrm>
        </p:spPr>
        <p:txBody>
          <a:bodyPr/>
          <a:lstStyle/>
          <a:p>
            <a:r>
              <a:rPr lang="cs-CZ" dirty="0"/>
              <a:t>škrtiči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E80532-E4B3-C410-657E-F23E8421C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835321"/>
            <a:ext cx="4082660" cy="3593592"/>
          </a:xfrm>
        </p:spPr>
        <p:txBody>
          <a:bodyPr/>
          <a:lstStyle/>
          <a:p>
            <a:r>
              <a:rPr lang="cs-CZ" dirty="0"/>
              <a:t>Obecný název pro skupinu hadů se silným svalstvem;</a:t>
            </a:r>
          </a:p>
          <a:p>
            <a:r>
              <a:rPr lang="cs-CZ" dirty="0"/>
              <a:t>Kořist zakousnou a ovinou a udusí;</a:t>
            </a:r>
          </a:p>
          <a:p>
            <a:r>
              <a:rPr lang="cs-CZ" dirty="0"/>
              <a:t>Po znehybnění kořisti pozření celé vcelku.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534AB59-1D6A-C9CD-0B8A-3BA284F66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62" r="12118" b="-3"/>
          <a:stretch/>
        </p:blipFill>
        <p:spPr>
          <a:xfrm>
            <a:off x="6094474" y="10"/>
            <a:ext cx="3054096" cy="34289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8574FBD-BA41-27FF-706F-B6853EC5F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77" r="16523"/>
          <a:stretch/>
        </p:blipFill>
        <p:spPr>
          <a:xfrm>
            <a:off x="9147048" y="10"/>
            <a:ext cx="3044952" cy="342899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AAA879C-61B5-1E30-47AC-CBF6209BEB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44" r="2" b="7963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AEAAC5F-E5DE-311B-9A1E-DF2B1C8B80BC}"/>
              </a:ext>
            </a:extLst>
          </p:cNvPr>
          <p:cNvSpPr txBox="1"/>
          <p:nvPr/>
        </p:nvSpPr>
        <p:spPr>
          <a:xfrm>
            <a:off x="9899172" y="2835321"/>
            <a:ext cx="1653429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dirty="0"/>
              <a:t>Krajta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17BFD38-B300-82AE-034F-E66824118A99}"/>
              </a:ext>
            </a:extLst>
          </p:cNvPr>
          <p:cNvSpPr txBox="1"/>
          <p:nvPr/>
        </p:nvSpPr>
        <p:spPr>
          <a:xfrm>
            <a:off x="6770620" y="2845710"/>
            <a:ext cx="165385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dirty="0"/>
              <a:t>Hroznýš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326DB7D-9600-3FA0-F8B2-2D245E621C6C}"/>
              </a:ext>
            </a:extLst>
          </p:cNvPr>
          <p:cNvSpPr txBox="1"/>
          <p:nvPr/>
        </p:nvSpPr>
        <p:spPr>
          <a:xfrm>
            <a:off x="8424470" y="6264321"/>
            <a:ext cx="165385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dirty="0"/>
              <a:t>Anakonda</a:t>
            </a:r>
          </a:p>
        </p:txBody>
      </p:sp>
    </p:spTree>
    <p:extLst>
      <p:ext uri="{BB962C8B-B14F-4D97-AF65-F5344CB8AC3E}">
        <p14:creationId xmlns:p14="http://schemas.microsoft.com/office/powerpoint/2010/main" val="1887185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5E6249-6336-C147-3533-1BAB98385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08" y="500006"/>
            <a:ext cx="4500737" cy="806221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tx1"/>
                </a:solidFill>
                <a:latin typeface="Arial Black" panose="020B0A04020102020204" pitchFamily="34" charset="0"/>
              </a:rPr>
              <a:t>Hadí jed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408134-D357-FDB7-517C-8BE1188ED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53" y="1299989"/>
            <a:ext cx="5050044" cy="5058005"/>
          </a:xfrm>
        </p:spPr>
        <p:txBody>
          <a:bodyPr anchor="ctr">
            <a:normAutofit fontScale="92500" lnSpcReduction="10000"/>
          </a:bodyPr>
          <a:lstStyle/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Zootoxiny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(neurotoxin, myotoxin, hemotoxin, cytotoxin);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Ochrana, usmrcení, znehybnění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 trávení kořisti;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Aplikace pomocí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jedového zubu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nebo pliváním;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 Česku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zmije obecná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, uštknutí nezabíjí;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Hadí jed jako lék, protilátka.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9560BE0-8044-FEEE-3C2C-8A033DBF9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0382"/>
          <a:stretch/>
        </p:blipFill>
        <p:spPr>
          <a:xfrm>
            <a:off x="6094474" y="10"/>
            <a:ext cx="6097526" cy="342899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0CE0AE1F-9650-3ADC-EA66-DA7749970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7" r="2" b="2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866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89" name="Rectangle 1127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0" name="Rectangle 11279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F8E5F0-83D2-F236-FC7A-D89CB583B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590" y="282102"/>
            <a:ext cx="10268712" cy="1700784"/>
          </a:xfrm>
        </p:spPr>
        <p:txBody>
          <a:bodyPr>
            <a:normAutofit/>
          </a:bodyPr>
          <a:lstStyle/>
          <a:p>
            <a:r>
              <a:rPr lang="cs-CZ" dirty="0"/>
              <a:t>Prudce jedovatí hadi</a:t>
            </a:r>
          </a:p>
        </p:txBody>
      </p:sp>
      <p:pic>
        <p:nvPicPr>
          <p:cNvPr id="10246" name="Picture 6" descr="Korálovka Ruthvenova - lexikon zvířat">
            <a:extLst>
              <a:ext uri="{FF2B5EF4-FFF2-40B4-BE49-F238E27FC236}">
                <a16:creationId xmlns:a16="http://schemas.microsoft.com/office/drawing/2014/main" id="{13B1FC64-FCC1-73B7-8166-AAE08185B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3" r="19983" b="4"/>
          <a:stretch/>
        </p:blipFill>
        <p:spPr bwMode="auto">
          <a:xfrm>
            <a:off x="20" y="2264989"/>
            <a:ext cx="2331700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nland taipan plakáty na zeď • plakáty Austrálie, had, plaz | myloview.cz">
            <a:extLst>
              <a:ext uri="{FF2B5EF4-FFF2-40B4-BE49-F238E27FC236}">
                <a16:creationId xmlns:a16="http://schemas.microsoft.com/office/drawing/2014/main" id="{43019915-BDB6-1283-7B47-449D806EF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2" r="13664" b="-1"/>
          <a:stretch/>
        </p:blipFill>
        <p:spPr bwMode="auto">
          <a:xfrm>
            <a:off x="2322576" y="2264989"/>
            <a:ext cx="2331720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3C3261C8-AEFE-9192-C264-6204E2D88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7" r="6296" b="-7"/>
          <a:stretch/>
        </p:blipFill>
        <p:spPr bwMode="auto">
          <a:xfrm>
            <a:off x="20" y="4560133"/>
            <a:ext cx="2331700" cy="229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Video:Dramatický odchyt černé mamby z bazénu vyděšených majitelů. Jak to  dopadlo - National Geographic">
            <a:extLst>
              <a:ext uri="{FF2B5EF4-FFF2-40B4-BE49-F238E27FC236}">
                <a16:creationId xmlns:a16="http://schemas.microsoft.com/office/drawing/2014/main" id="{AFF7F12D-844C-2844-6F5C-34DE9176F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r="5168" b="-3"/>
          <a:stretch/>
        </p:blipFill>
        <p:spPr bwMode="auto">
          <a:xfrm>
            <a:off x="2322576" y="4560133"/>
            <a:ext cx="2331720" cy="229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282" name="Zástupný obsah 2">
            <a:extLst>
              <a:ext uri="{FF2B5EF4-FFF2-40B4-BE49-F238E27FC236}">
                <a16:creationId xmlns:a16="http://schemas.microsoft.com/office/drawing/2014/main" id="{7E8BE63D-EDB0-4A04-325F-B99892FA7E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7939585"/>
              </p:ext>
            </p:extLst>
          </p:nvPr>
        </p:nvGraphicFramePr>
        <p:xfrm>
          <a:off x="5323095" y="2547091"/>
          <a:ext cx="6211020" cy="4028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274" name="Picture 10" descr="Cobra PNG, Resolution:400x390 Transparent Png Image - ImgsPng">
            <a:extLst>
              <a:ext uri="{FF2B5EF4-FFF2-40B4-BE49-F238E27FC236}">
                <a16:creationId xmlns:a16="http://schemas.microsoft.com/office/drawing/2014/main" id="{AE34947D-07A3-5CC0-382C-1519A3A93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391" y="2963328"/>
            <a:ext cx="3810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656C7A0-6328-4F06-CAE7-EB061A5E0066}"/>
              </a:ext>
            </a:extLst>
          </p:cNvPr>
          <p:cNvSpPr txBox="1"/>
          <p:nvPr/>
        </p:nvSpPr>
        <p:spPr>
          <a:xfrm>
            <a:off x="8821364" y="1446424"/>
            <a:ext cx="243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hlinkClick r:id="rId12"/>
              </a:rPr>
              <a:t>Kahoot plazi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62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8" name="Rectangle 208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6E5756B-28CA-5035-771E-834BC2347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0554" y="113424"/>
            <a:ext cx="4691539" cy="663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DDB7285-1FC7-CA1B-B592-6C35BB9CC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6999" y="113424"/>
            <a:ext cx="4691539" cy="663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100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4" name="Rectangle 3083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0478D07-554D-438C-E197-5D389CB21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43044"/>
            <a:ext cx="4791127" cy="677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F06A6472-F2AD-7409-1EFE-599A08E66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6999" y="43044"/>
            <a:ext cx="4791127" cy="677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277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8" name="Rectangle 105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Rectangle 1059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5E85D3F-29C5-2AAD-1047-8615FD85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cs-CZ" sz="3600" b="1" i="0" dirty="0">
                <a:effectLst/>
                <a:latin typeface="Arial" panose="020B0604020202020204" pitchFamily="34" charset="0"/>
              </a:rPr>
              <a:t>Plazi jsou </a:t>
            </a:r>
            <a:r>
              <a:rPr lang="cs-CZ" sz="3600" b="1" i="0" u="none" strike="noStrike" dirty="0">
                <a:effectLst/>
                <a:latin typeface="Arial" panose="020B0604020202020204" pitchFamily="34" charset="0"/>
              </a:rPr>
              <a:t>obratlovci</a:t>
            </a:r>
            <a:r>
              <a:rPr lang="cs-CZ" sz="3600" b="1" i="0" dirty="0">
                <a:effectLst/>
                <a:latin typeface="Arial" panose="020B0604020202020204" pitchFamily="34" charset="0"/>
              </a:rPr>
              <a:t>, jejichž tělo je pokryté šupinami s typickým pohybem plazením</a:t>
            </a:r>
            <a:endParaRPr lang="cs-CZ" sz="3600" b="1" dirty="0"/>
          </a:p>
        </p:txBody>
      </p:sp>
      <p:pic>
        <p:nvPicPr>
          <p:cNvPr id="1028" name="Picture 4" descr="Plazi Obratlovci vypracovala: Mgr. Monika Štrejbarová. - ppt stáhnout">
            <a:extLst>
              <a:ext uri="{FF2B5EF4-FFF2-40B4-BE49-F238E27FC236}">
                <a16:creationId xmlns:a16="http://schemas.microsoft.com/office/drawing/2014/main" id="{183F962F-C8AA-6CDD-D304-62D8042A8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381" r="-1" b="8510"/>
          <a:stretch/>
        </p:blipFill>
        <p:spPr bwMode="auto">
          <a:xfrm>
            <a:off x="209661" y="2752725"/>
            <a:ext cx="4667139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5A46F0-D99B-C097-ACB5-14D3817AB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6186" y="2419881"/>
            <a:ext cx="7261934" cy="4283227"/>
          </a:xfrm>
        </p:spPr>
        <p:txBody>
          <a:bodyPr anchor="ctr">
            <a:normAutofit/>
          </a:bodyPr>
          <a:lstStyle/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Proměnlivá tělesná teplota (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studenokrevní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Rozmnožování není vázáno na vodu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(srovnej obojživelníci, ryby), vnitřní oplození na souši;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Ochrana před vysycháním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povrch těla jsou šupiny, štítky, kostěné štíty, krunýře;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Všichni plazi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dýchají plícemi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Kladou vejce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skořápka – blanitá, kožovitá, tvrdá (výjimečně vejcoživorodé nebo živorodé);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Mají 3 víčka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(průhledná mžurka) a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kloaku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1315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346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7E76A1-40D6-35CB-F057-4B8C7A86E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32" y="345034"/>
            <a:ext cx="6572691" cy="1595932"/>
          </a:xfrm>
        </p:spPr>
        <p:txBody>
          <a:bodyPr>
            <a:normAutofit/>
          </a:bodyPr>
          <a:lstStyle/>
          <a:p>
            <a:r>
              <a:rPr lang="cs-CZ" dirty="0"/>
              <a:t>DALŠÍ VLASTNOSTI</a:t>
            </a:r>
          </a:p>
        </p:txBody>
      </p:sp>
      <p:pic>
        <p:nvPicPr>
          <p:cNvPr id="5122" name="Picture 2" descr="Mazlíčci - Plazi: Víte, jak se rodí hadi? Prozradíme, jaké jsou kouzelné  okamžiky rozmnožování hadů">
            <a:extLst>
              <a:ext uri="{FF2B5EF4-FFF2-40B4-BE49-F238E27FC236}">
                <a16:creationId xmlns:a16="http://schemas.microsoft.com/office/drawing/2014/main" id="{FC268BB5-E2A8-5476-D229-FF47F30AF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" r="-3" b="13394"/>
          <a:stretch/>
        </p:blipFill>
        <p:spPr bwMode="auto">
          <a:xfrm>
            <a:off x="8128348" y="10"/>
            <a:ext cx="4062128" cy="22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242A87-5C0C-DC48-113D-E4C73D4B8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332" y="2631034"/>
            <a:ext cx="7632489" cy="3988841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Lze najít </a:t>
            </a:r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všech kontinentech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Oblíbené jsou však </a:t>
            </a:r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tropy a subtropy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velmi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energeticky úsporný metabolismus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Masožravost a vejcorodost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je typická;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Zvláštní vylučování moči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– koncentrovaná, bílá hmota – účel zadržování vody v těle;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vysoký věk a pomalý růst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pic>
        <p:nvPicPr>
          <p:cNvPr id="5126" name="Picture 6" descr="Ještěrky - EasyType">
            <a:extLst>
              <a:ext uri="{FF2B5EF4-FFF2-40B4-BE49-F238E27FC236}">
                <a16:creationId xmlns:a16="http://schemas.microsoft.com/office/drawing/2014/main" id="{17812C7E-087C-D38D-6990-44674BC01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3" r="-3" b="2151"/>
          <a:stretch/>
        </p:blipFill>
        <p:spPr bwMode="auto">
          <a:xfrm>
            <a:off x="8128346" y="2286000"/>
            <a:ext cx="406212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ozmnožování suchozemských želv | Labet.cz">
            <a:extLst>
              <a:ext uri="{FF2B5EF4-FFF2-40B4-BE49-F238E27FC236}">
                <a16:creationId xmlns:a16="http://schemas.microsoft.com/office/drawing/2014/main" id="{5A43A30F-4587-8377-6B97-FDE8ECB3E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" r="-3" b="12915"/>
          <a:stretch/>
        </p:blipFill>
        <p:spPr bwMode="auto">
          <a:xfrm>
            <a:off x="8128346" y="4572000"/>
            <a:ext cx="406212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007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2" name="Rectangle 308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3" name="Rectangle 3086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346" cy="26243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3585E2-F3B7-6869-D169-CB920EE21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6" y="354848"/>
            <a:ext cx="6572691" cy="1926574"/>
          </a:xfrm>
        </p:spPr>
        <p:txBody>
          <a:bodyPr>
            <a:normAutofit/>
          </a:bodyPr>
          <a:lstStyle/>
          <a:p>
            <a:pPr algn="ctr"/>
            <a:r>
              <a:rPr lang="cs-CZ" sz="4400" dirty="0">
                <a:latin typeface="Arial Black" panose="020B0A04020102020204" pitchFamily="34" charset="0"/>
              </a:rPr>
              <a:t>Metabolismus dusíku - toxický</a:t>
            </a:r>
          </a:p>
        </p:txBody>
      </p:sp>
      <p:pic>
        <p:nvPicPr>
          <p:cNvPr id="3080" name="Picture 8" descr="přeměna látek a energie - ppt stáhnout">
            <a:extLst>
              <a:ext uri="{FF2B5EF4-FFF2-40B4-BE49-F238E27FC236}">
                <a16:creationId xmlns:a16="http://schemas.microsoft.com/office/drawing/2014/main" id="{8D03F510-F96C-F770-AA2A-89F060536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9" r="-1" b="7423"/>
          <a:stretch/>
        </p:blipFill>
        <p:spPr bwMode="auto">
          <a:xfrm>
            <a:off x="8128347" y="10"/>
            <a:ext cx="4063653" cy="262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7DF358-40B3-B4AD-6263-539FE9D9E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70" y="2973197"/>
            <a:ext cx="7524022" cy="3535929"/>
          </a:xfrm>
        </p:spPr>
        <p:txBody>
          <a:bodyPr>
            <a:normAutofit/>
          </a:bodyPr>
          <a:lstStyle/>
          <a:p>
            <a:pPr>
              <a:lnSpc>
                <a:spcPct val="91000"/>
              </a:lnSpc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U živočichů 3 varianty vyloučení amoniaku:</a:t>
            </a:r>
          </a:p>
          <a:p>
            <a:pPr marL="457200" indent="-457200">
              <a:lnSpc>
                <a:spcPct val="91000"/>
              </a:lnSpc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Jako rozpuštěné ionty NH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u ryb (nutná voda) - </a:t>
            </a: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amonotelní;</a:t>
            </a:r>
          </a:p>
          <a:p>
            <a:pPr marL="457200" indent="-457200">
              <a:lnSpc>
                <a:spcPct val="91000"/>
              </a:lnSpc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Jako kyselina močová nerozpustná, u plazů, hmyzu, šetření vodou – </a:t>
            </a: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urikotelní;</a:t>
            </a:r>
          </a:p>
          <a:p>
            <a:pPr marL="457200" indent="-457200">
              <a:lnSpc>
                <a:spcPct val="91000"/>
              </a:lnSpc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Jako močovina, neutrální, dobře rozpustná 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u savců – </a:t>
            </a: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ureotelní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91000"/>
              </a:lnSpc>
              <a:buFontTx/>
              <a:buChar char="-"/>
            </a:pPr>
            <a:endParaRPr lang="cs-CZ" sz="2000" baseline="30000" dirty="0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68A48386-7479-5F09-06BD-BDFBBACFFB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5" r="9837" b="-3"/>
          <a:stretch/>
        </p:blipFill>
        <p:spPr bwMode="auto">
          <a:xfrm>
            <a:off x="8129016" y="2603366"/>
            <a:ext cx="4062984" cy="425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99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5" name="Rectangle 615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EC3543-4907-AB2D-5D34-45B546D41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1" y="3158092"/>
            <a:ext cx="5128260" cy="296975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želvy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6148" name="Picture 4" descr="Suchozemská želva – co potřebuje?">
            <a:extLst>
              <a:ext uri="{FF2B5EF4-FFF2-40B4-BE49-F238E27FC236}">
                <a16:creationId xmlns:a16="http://schemas.microsoft.com/office/drawing/2014/main" id="{96B0D5BE-1418-9B51-56BD-CB1CB33EE3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8" r="10829" b="2"/>
          <a:stretch/>
        </p:blipFill>
        <p:spPr bwMode="auto">
          <a:xfrm>
            <a:off x="4058412" y="10"/>
            <a:ext cx="4069080" cy="265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Kudy z nudy - Světový den želv, akce v zoo a tipy na želví výlety">
            <a:extLst>
              <a:ext uri="{FF2B5EF4-FFF2-40B4-BE49-F238E27FC236}">
                <a16:creationId xmlns:a16="http://schemas.microsoft.com/office/drawing/2014/main" id="{AB669051-40D7-26EC-C72A-2C69AF977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" r="-3" b="-3"/>
          <a:stretch/>
        </p:blipFill>
        <p:spPr bwMode="auto">
          <a:xfrm>
            <a:off x="8125968" y="-1"/>
            <a:ext cx="4072128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3BC04F-E9EB-3F67-3954-97A1C8C1E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3055" y="2900317"/>
            <a:ext cx="7698979" cy="3485304"/>
          </a:xfrm>
        </p:spPr>
        <p:txBody>
          <a:bodyPr anchor="ctr">
            <a:normAutofit/>
          </a:bodyPr>
          <a:lstStyle/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dirty="0"/>
              <a:t>Rozlišujeme suchozemské a vodní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dirty="0"/>
              <a:t>Krunýř – kostěné destičky – přirůstají k nim obratle a žebra – karapax - plastron;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dirty="0"/>
              <a:t>Na povrchu – rohovinové štítky;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dirty="0"/>
              <a:t>Bezzubé čelisti – rohovina – jako zobák – ostré;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dirty="0"/>
              <a:t>Tropy, subtropy, u nás želva bahenní , řeka Morava;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dirty="0"/>
              <a:t>Dožívají se jako i ostatní plazi vysokého věku.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5BBAB27-EBDA-F772-66FE-032A2877FB6F}"/>
              </a:ext>
            </a:extLst>
          </p:cNvPr>
          <p:cNvSpPr txBox="1"/>
          <p:nvPr/>
        </p:nvSpPr>
        <p:spPr>
          <a:xfrm>
            <a:off x="9228826" y="2097762"/>
            <a:ext cx="1866411" cy="36933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solidFill>
                  <a:schemeClr val="bg1"/>
                </a:solidFill>
                <a:hlinkClick r:id="rId5"/>
              </a:rPr>
              <a:t>Kareta obrovská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56E40A3-229B-FC6F-450A-8C073521D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096" y="0"/>
            <a:ext cx="4053016" cy="265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32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346" cy="26243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211970-11F4-214E-19AD-BD6940321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36" y="384573"/>
            <a:ext cx="6572691" cy="1926574"/>
          </a:xfrm>
        </p:spPr>
        <p:txBody>
          <a:bodyPr>
            <a:normAutofit/>
          </a:bodyPr>
          <a:lstStyle/>
          <a:p>
            <a:r>
              <a:rPr lang="cs-CZ" dirty="0"/>
              <a:t>Želvy u nás</a:t>
            </a:r>
          </a:p>
        </p:txBody>
      </p:sp>
      <p:pic>
        <p:nvPicPr>
          <p:cNvPr id="2054" name="Picture 6" descr="Obsah obrázku plazi, želva&#10;&#10;Popis byl vytvořen automaticky">
            <a:extLst>
              <a:ext uri="{FF2B5EF4-FFF2-40B4-BE49-F238E27FC236}">
                <a16:creationId xmlns:a16="http://schemas.microsoft.com/office/drawing/2014/main" id="{9278BFA6-2336-41FE-1B06-4D7B01E7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1" r="-1" b="7791"/>
          <a:stretch/>
        </p:blipFill>
        <p:spPr bwMode="auto">
          <a:xfrm>
            <a:off x="8128347" y="10"/>
            <a:ext cx="4063653" cy="262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283989-9459-65B6-F657-0551A3F38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36" y="2930302"/>
            <a:ext cx="7156498" cy="354312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Želva nádherná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Želva bahenní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Přivezené (nádherná) nebo původní druhy (bahenní);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U nás chována hlavně v zajetí, v přírodě se vyskytující omezeně nebo jako ohrožený druh;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Krunýř = KARAPAX, Břicho = PLASTRON, druhová i pohlavní odlišnost.</a:t>
            </a:r>
          </a:p>
        </p:txBody>
      </p:sp>
      <p:pic>
        <p:nvPicPr>
          <p:cNvPr id="2052" name="Picture 4" descr="alternativní popis obrázku chybí">
            <a:extLst>
              <a:ext uri="{FF2B5EF4-FFF2-40B4-BE49-F238E27FC236}">
                <a16:creationId xmlns:a16="http://schemas.microsoft.com/office/drawing/2014/main" id="{B1CC5639-0C89-7FE0-ED3B-28D3A124A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r="2293" b="-1"/>
          <a:stretch/>
        </p:blipFill>
        <p:spPr bwMode="auto">
          <a:xfrm>
            <a:off x="8129016" y="2603366"/>
            <a:ext cx="4062984" cy="425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7FDBD59-79A4-F1D9-BDA0-DFA198E0DDF9}"/>
              </a:ext>
            </a:extLst>
          </p:cNvPr>
          <p:cNvSpPr txBox="1"/>
          <p:nvPr/>
        </p:nvSpPr>
        <p:spPr>
          <a:xfrm>
            <a:off x="8267700" y="2418700"/>
            <a:ext cx="1485900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dirty="0"/>
              <a:t>Karapax</a:t>
            </a:r>
            <a:endParaRPr lang="cs-CZ" dirty="0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4BC10DF9-BA0D-8E58-69C9-778675B17A21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9010650" y="1347860"/>
            <a:ext cx="1743075" cy="10708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945EE45A-AACC-B078-99EB-31776275DAED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9010650" y="2880365"/>
            <a:ext cx="674370" cy="11896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265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20" name="Rectangle 8219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2" name="Rectangle 8221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603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542E25-BD62-CEDA-C9E1-718457479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11" y="317500"/>
            <a:ext cx="5927576" cy="2016268"/>
          </a:xfrm>
        </p:spPr>
        <p:txBody>
          <a:bodyPr>
            <a:normAutofit/>
          </a:bodyPr>
          <a:lstStyle/>
          <a:p>
            <a:r>
              <a:rPr lang="cs-CZ"/>
              <a:t>Želva sloní</a:t>
            </a:r>
          </a:p>
        </p:txBody>
      </p:sp>
      <p:pic>
        <p:nvPicPr>
          <p:cNvPr id="8194" name="Picture 2" descr="alternativní popis obrázku chybí">
            <a:extLst>
              <a:ext uri="{FF2B5EF4-FFF2-40B4-BE49-F238E27FC236}">
                <a16:creationId xmlns:a16="http://schemas.microsoft.com/office/drawing/2014/main" id="{D758262D-AF1A-6813-6E17-8E11EF4E4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7" r="-3" b="3108"/>
          <a:stretch/>
        </p:blipFill>
        <p:spPr bwMode="auto">
          <a:xfrm>
            <a:off x="20" y="1"/>
            <a:ext cx="4657324" cy="260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reál rozšíření">
            <a:extLst>
              <a:ext uri="{FF2B5EF4-FFF2-40B4-BE49-F238E27FC236}">
                <a16:creationId xmlns:a16="http://schemas.microsoft.com/office/drawing/2014/main" id="{8418CE96-BA5B-A048-F2AC-04CCD9979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" r="7449" b="4"/>
          <a:stretch/>
        </p:blipFill>
        <p:spPr bwMode="auto">
          <a:xfrm>
            <a:off x="-1523" y="2603362"/>
            <a:ext cx="4657344" cy="42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7FA266-139C-36B8-5DAD-5F5BF7728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10" y="3246829"/>
            <a:ext cx="5927577" cy="2934896"/>
          </a:xfrm>
        </p:spPr>
        <p:txBody>
          <a:bodyPr anchor="t">
            <a:normAutofit/>
          </a:bodyPr>
          <a:lstStyle/>
          <a:p>
            <a:r>
              <a:rPr lang="cs-CZ" dirty="0"/>
              <a:t>Suchozemská, největší žijící;</a:t>
            </a:r>
          </a:p>
          <a:p>
            <a:r>
              <a:rPr lang="cs-CZ" dirty="0"/>
              <a:t>Endemit souostroví Galapág;</a:t>
            </a:r>
          </a:p>
          <a:p>
            <a:r>
              <a:rPr lang="cs-CZ" dirty="0"/>
              <a:t>Býložravá;</a:t>
            </a:r>
          </a:p>
          <a:p>
            <a:r>
              <a:rPr lang="cs-CZ" dirty="0"/>
              <a:t>Dožívá se až 100 let</a:t>
            </a:r>
          </a:p>
          <a:p>
            <a:r>
              <a:rPr lang="cs-CZ" dirty="0"/>
              <a:t>1,3 m až 300 kg;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7562EC8-993B-C8A4-4EE3-66240FB39C13}"/>
              </a:ext>
            </a:extLst>
          </p:cNvPr>
          <p:cNvSpPr txBox="1"/>
          <p:nvPr/>
        </p:nvSpPr>
        <p:spPr>
          <a:xfrm>
            <a:off x="8628558" y="6171168"/>
            <a:ext cx="308087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dirty="0">
                <a:hlinkClick r:id="rId4"/>
              </a:rPr>
              <a:t>Mořské želvy v Indonésii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9880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90" name="Rectangle 7185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12BA80-677A-7FF3-8D8A-B6D74D594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55" y="4137731"/>
            <a:ext cx="5128260" cy="1234298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1"/>
                </a:solidFill>
                <a:hlinkClick r:id="rId2"/>
              </a:rPr>
              <a:t>krokodýli</a:t>
            </a:r>
            <a:endParaRPr lang="cs-CZ" sz="4000" dirty="0">
              <a:solidFill>
                <a:schemeClr val="tx1"/>
              </a:solidFill>
            </a:endParaRPr>
          </a:p>
        </p:txBody>
      </p:sp>
      <p:pic>
        <p:nvPicPr>
          <p:cNvPr id="7176" name="Picture 8" descr="5) plazi">
            <a:extLst>
              <a:ext uri="{FF2B5EF4-FFF2-40B4-BE49-F238E27FC236}">
                <a16:creationId xmlns:a16="http://schemas.microsoft.com/office/drawing/2014/main" id="{8085C840-8745-7143-FD5B-4615E6760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2" r="-3" b="15691"/>
          <a:stretch/>
        </p:blipFill>
        <p:spPr bwMode="auto">
          <a:xfrm>
            <a:off x="20" y="10"/>
            <a:ext cx="4059916" cy="265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9IS18P7 Plazi - krokodýli">
            <a:extLst>
              <a:ext uri="{FF2B5EF4-FFF2-40B4-BE49-F238E27FC236}">
                <a16:creationId xmlns:a16="http://schemas.microsoft.com/office/drawing/2014/main" id="{055B0FB0-681B-DF88-A161-A129236E2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" r="2" b="9798"/>
          <a:stretch/>
        </p:blipFill>
        <p:spPr bwMode="auto">
          <a:xfrm>
            <a:off x="4058412" y="10"/>
            <a:ext cx="4069080" cy="265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Krokodýli – Wikipedie">
            <a:extLst>
              <a:ext uri="{FF2B5EF4-FFF2-40B4-BE49-F238E27FC236}">
                <a16:creationId xmlns:a16="http://schemas.microsoft.com/office/drawing/2014/main" id="{91C6D5DE-7D17-81FE-104C-CE44CEAD4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287"/>
          <a:stretch/>
        </p:blipFill>
        <p:spPr bwMode="auto">
          <a:xfrm>
            <a:off x="8125968" y="-1"/>
            <a:ext cx="4072128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AD130C-DC31-E8B7-6264-78D6DE7A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7022" y="2852703"/>
            <a:ext cx="9063454" cy="3804354"/>
          </a:xfrm>
        </p:spPr>
        <p:txBody>
          <a:bodyPr anchor="ctr">
            <a:normAutofit/>
          </a:bodyPr>
          <a:lstStyle/>
          <a:p>
            <a:pPr marL="285750" indent="-28575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dirty="0"/>
              <a:t>Tělo kryté rohovitými štíty – pod nimi kostěné desky;</a:t>
            </a:r>
          </a:p>
          <a:p>
            <a:pPr marL="285750" indent="-28575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dirty="0"/>
              <a:t>Žijí hlavně ve vodě – výborně plavou pomocí ocasu;</a:t>
            </a:r>
          </a:p>
          <a:p>
            <a:pPr marL="285750" indent="-28575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dirty="0"/>
              <a:t>Na břeh vylézají – slunění, rozmnožování, lov;</a:t>
            </a:r>
          </a:p>
          <a:p>
            <a:pPr marL="285750" indent="-28575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dirty="0"/>
              <a:t>Starají se o potomky – hnízda, před vylíhnutím kvákavé zvuky;</a:t>
            </a:r>
          </a:p>
          <a:p>
            <a:pPr marL="285750" indent="-28575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dirty="0"/>
              <a:t>Potrava: obratlovci – savci, někteří rybami, zdechlinami;</a:t>
            </a:r>
          </a:p>
          <a:p>
            <a:pPr marL="285750" indent="-28575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dirty="0"/>
              <a:t>Mláďata do 1 roku – korýši, měkkýši, malé rybky, hmyz;</a:t>
            </a:r>
          </a:p>
          <a:p>
            <a:pPr marL="285750" indent="-28575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cs-CZ" sz="2400" dirty="0"/>
              <a:t>Rozlišujeme krokodýli, kajmany, aligátory a gaviáli.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740740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JuxtaposeVTI">
  <a:themeElements>
    <a:clrScheme name="AnalogousFromDarkSeedLeftStep">
      <a:dk1>
        <a:srgbClr val="000000"/>
      </a:dk1>
      <a:lt1>
        <a:srgbClr val="FFFFFF"/>
      </a:lt1>
      <a:dk2>
        <a:srgbClr val="36371F"/>
      </a:dk2>
      <a:lt2>
        <a:srgbClr val="E8E2E4"/>
      </a:lt2>
      <a:accent1>
        <a:srgbClr val="20B789"/>
      </a:accent1>
      <a:accent2>
        <a:srgbClr val="14BA42"/>
      </a:accent2>
      <a:accent3>
        <a:srgbClr val="36B721"/>
      </a:accent3>
      <a:accent4>
        <a:srgbClr val="6CB313"/>
      </a:accent4>
      <a:accent5>
        <a:srgbClr val="A2A61D"/>
      </a:accent5>
      <a:accent6>
        <a:srgbClr val="D58B17"/>
      </a:accent6>
      <a:hlink>
        <a:srgbClr val="78892D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11409</TotalTime>
  <Words>1173</Words>
  <Application>Microsoft Office PowerPoint</Application>
  <PresentationFormat>Širokoúhlá obrazovka</PresentationFormat>
  <Paragraphs>152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Franklin Gothic Demi Cond</vt:lpstr>
      <vt:lpstr>Franklin Gothic Medium</vt:lpstr>
      <vt:lpstr>Wingdings</vt:lpstr>
      <vt:lpstr>JuxtaposeVTI</vt:lpstr>
      <vt:lpstr>Plazi to co se Plazí</vt:lpstr>
      <vt:lpstr>Nejstarší plazi praještěři velký význam ve vývoji obratlovců</vt:lpstr>
      <vt:lpstr>Plazi jsou obratlovci, jejichž tělo je pokryté šupinami s typickým pohybem plazením</vt:lpstr>
      <vt:lpstr>DALŠÍ VLASTNOSTI</vt:lpstr>
      <vt:lpstr>Metabolismus dusíku - toxický</vt:lpstr>
      <vt:lpstr>želvy</vt:lpstr>
      <vt:lpstr>Želvy u nás</vt:lpstr>
      <vt:lpstr>Želva sloní</vt:lpstr>
      <vt:lpstr>krokodýli</vt:lpstr>
      <vt:lpstr>Prezentace aplikace PowerPoint</vt:lpstr>
      <vt:lpstr>Krokodýl nilský</vt:lpstr>
      <vt:lpstr>Aligátor severoamerický</vt:lpstr>
      <vt:lpstr>Šupinatí řád plazů nejmladší a nejpočetnější Až 10000 druhů</vt:lpstr>
      <vt:lpstr>Chování v ohrožení</vt:lpstr>
      <vt:lpstr>Ještěři Nejpočetnější plazi Asi 3000 druhů,  hlavně tropy a subtropy </vt:lpstr>
      <vt:lpstr>Ještěři v ČR pouze pět původních druhů ještěrů</vt:lpstr>
      <vt:lpstr>Chameleon</vt:lpstr>
      <vt:lpstr>Gekon leguán Varan</vt:lpstr>
      <vt:lpstr>Prezentace aplikace PowerPoint</vt:lpstr>
      <vt:lpstr>HADI</vt:lpstr>
      <vt:lpstr>Hadí tělo</vt:lpstr>
      <vt:lpstr>Jacobsonův orgán</vt:lpstr>
      <vt:lpstr>Hadi u nás</vt:lpstr>
      <vt:lpstr>škrtiči</vt:lpstr>
      <vt:lpstr>Hadí jed</vt:lpstr>
      <vt:lpstr>Prudce jedovatí hadi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Plazi</dc:title>
  <dc:creator>Coufal Petr</dc:creator>
  <cp:lastModifiedBy>Coufal Petr</cp:lastModifiedBy>
  <cp:revision>2</cp:revision>
  <dcterms:created xsi:type="dcterms:W3CDTF">2022-08-15T16:22:49Z</dcterms:created>
  <dcterms:modified xsi:type="dcterms:W3CDTF">2022-12-10T13:22:53Z</dcterms:modified>
</cp:coreProperties>
</file>